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ppt/diagrams/drawing2.xml" ContentType="application/vnd.ms-office.drawingml.diagramDrawing+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diagrams/quickStyle2.xml" ContentType="application/vnd.openxmlformats-officedocument.drawingml.diagramStyl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1.xml" ContentType="application/vnd.openxmlformats-officedocument.drawingml.diagramLayout+xml"/>
  <Override PartName="/ppt/diagrams/data2.xml" ContentType="application/vnd.openxmlformats-officedocument.drawingml.diagramData+xml"/>
  <Override PartName="/ppt/notesSlides/notesSlide6.xml" ContentType="application/vnd.openxmlformats-officedocument.presentationml.notesSlide+xml"/>
  <Override PartName="/ppt/diagrams/data3.xml" ContentType="application/vnd.openxmlformats-officedocument.drawingml.diagramData+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diagrams/data1.xml" ContentType="application/vnd.openxmlformats-officedocument.drawingml.diagramData+xml"/>
  <Override PartName="/ppt/notesSlides/notesSlide5.xml" ContentType="application/vnd.openxmlformats-officedocument.presentationml.notesSlide+xml"/>
  <Override PartName="/ppt/diagrams/colors3.xml" ContentType="application/vnd.openxmlformats-officedocument.drawingml.diagramColors+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diagrams/colors2.xml" ContentType="application/vnd.openxmlformats-officedocument.drawingml.diagramColors+xml"/>
  <Override PartName="/ppt/diagrams/drawing3.xml" ContentType="application/vnd.ms-office.drawingml.diagramDrawing+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quickStyle3.xml" ContentType="application/vnd.openxmlformats-officedocument.drawingml.diagramStyle+xml"/>
  <Override PartName="/ppt/diagrams/drawing1.xml" ContentType="application/vnd.ms-office.drawingml.diagramDrawing+xml"/>
  <Override PartName="/ppt/slides/slide1.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6" r:id="rId1"/>
  </p:sldMasterIdLst>
  <p:notesMasterIdLst>
    <p:notesMasterId r:id="rId15"/>
  </p:notesMasterIdLst>
  <p:handoutMasterIdLst>
    <p:handoutMasterId r:id="rId16"/>
  </p:handoutMasterIdLst>
  <p:sldIdLst>
    <p:sldId id="1281" r:id="rId2"/>
    <p:sldId id="1265" r:id="rId3"/>
    <p:sldId id="1280" r:id="rId4"/>
    <p:sldId id="1279" r:id="rId5"/>
    <p:sldId id="260" r:id="rId6"/>
    <p:sldId id="262" r:id="rId7"/>
    <p:sldId id="1269" r:id="rId8"/>
    <p:sldId id="275" r:id="rId9"/>
    <p:sldId id="1270" r:id="rId10"/>
    <p:sldId id="273" r:id="rId11"/>
    <p:sldId id="1278" r:id="rId12"/>
    <p:sldId id="1282" r:id="rId13"/>
    <p:sldId id="1272" r:id="rId14"/>
  </p:sldIdLst>
  <p:sldSz cx="12192000" cy="6858000"/>
  <p:notesSz cx="7104063"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C3D6F"/>
    <a:srgbClr val="717ED2"/>
    <a:srgbClr val="F2F2F2"/>
    <a:srgbClr val="E8EFF8"/>
    <a:srgbClr val="DDE7F2"/>
    <a:srgbClr val="253F5D"/>
    <a:srgbClr val="BECEE4"/>
    <a:srgbClr val="233D5F"/>
    <a:srgbClr val="98B5D6"/>
    <a:srgbClr val="3E6391"/>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9592" autoAdjust="0"/>
    <p:restoredTop sz="85407"/>
  </p:normalViewPr>
  <p:slideViewPr>
    <p:cSldViewPr>
      <p:cViewPr varScale="1">
        <p:scale>
          <a:sx n="71" d="100"/>
          <a:sy n="71" d="100"/>
        </p:scale>
        <p:origin x="-850" y="-86"/>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44D38C-5E8C-427D-B721-2EA1E118E009}" type="doc">
      <dgm:prSet loTypeId="urn:microsoft.com/office/officeart/2005/8/layout/process1" loCatId="process" qsTypeId="urn:microsoft.com/office/officeart/2005/8/quickstyle/simple1" qsCatId="simple" csTypeId="urn:microsoft.com/office/officeart/2005/8/colors/colorful4" csCatId="colorful" phldr="1"/>
      <dgm:spPr/>
    </dgm:pt>
    <dgm:pt modelId="{0C83ECC5-5AEC-410C-8005-C50FB944B356}">
      <dgm:prSet phldrT="[Text]" custT="1"/>
      <dgm:spPr/>
      <dgm:t>
        <a:bodyPr/>
        <a:lstStyle/>
        <a:p>
          <a:pPr marL="0" lvl="0" indent="0" algn="ctr" defTabSz="800100">
            <a:lnSpc>
              <a:spcPct val="90000"/>
            </a:lnSpc>
            <a:spcBef>
              <a:spcPct val="0"/>
            </a:spcBef>
            <a:spcAft>
              <a:spcPct val="35000"/>
            </a:spcAft>
            <a:buNone/>
          </a:pPr>
          <a:r>
            <a:rPr lang="en-US" sz="1800" kern="1200" dirty="0">
              <a:solidFill>
                <a:prstClr val="white"/>
              </a:solidFill>
              <a:latin typeface="Calibri"/>
              <a:ea typeface="+mn-ea"/>
              <a:cs typeface="+mn-cs"/>
            </a:rPr>
            <a:t>5</a:t>
          </a:r>
        </a:p>
        <a:p>
          <a:pPr marL="0" lvl="0" indent="0" algn="ctr" defTabSz="800100">
            <a:lnSpc>
              <a:spcPct val="90000"/>
            </a:lnSpc>
            <a:spcBef>
              <a:spcPct val="0"/>
            </a:spcBef>
            <a:spcAft>
              <a:spcPct val="35000"/>
            </a:spcAft>
            <a:buNone/>
          </a:pPr>
          <a:r>
            <a:rPr lang="en-US" sz="1800" kern="1200" dirty="0">
              <a:solidFill>
                <a:prstClr val="white"/>
              </a:solidFill>
              <a:latin typeface="Calibri"/>
              <a:ea typeface="+mn-ea"/>
              <a:cs typeface="+mn-cs"/>
            </a:rPr>
            <a:t>Disciplines</a:t>
          </a:r>
        </a:p>
      </dgm:t>
    </dgm:pt>
    <dgm:pt modelId="{00BB4C1D-04B9-47AC-8548-D3714F701D67}" type="parTrans" cxnId="{B0F8A0A3-86CC-47CB-8CB6-61C324CDD3F2}">
      <dgm:prSet/>
      <dgm:spPr/>
      <dgm:t>
        <a:bodyPr/>
        <a:lstStyle/>
        <a:p>
          <a:endParaRPr lang="en-US"/>
        </a:p>
      </dgm:t>
    </dgm:pt>
    <dgm:pt modelId="{D6CF6D8C-8F1A-4B5D-B28E-6CABFBFBC8C8}" type="sibTrans" cxnId="{B0F8A0A3-86CC-47CB-8CB6-61C324CDD3F2}">
      <dgm:prSet/>
      <dgm:spPr/>
      <dgm:t>
        <a:bodyPr/>
        <a:lstStyle/>
        <a:p>
          <a:endParaRPr lang="en-US"/>
        </a:p>
      </dgm:t>
    </dgm:pt>
    <dgm:pt modelId="{1020199A-8966-444E-91B3-907C15A405A4}">
      <dgm:prSet phldrT="[Text]"/>
      <dgm:spPr/>
      <dgm:t>
        <a:bodyPr/>
        <a:lstStyle/>
        <a:p>
          <a:r>
            <a:rPr lang="en-US" dirty="0"/>
            <a:t>15000+ Concepts</a:t>
          </a:r>
        </a:p>
      </dgm:t>
    </dgm:pt>
    <dgm:pt modelId="{4D3FD6E0-096F-4197-AD95-92D615962DF3}" type="parTrans" cxnId="{9D5F241E-7132-4201-B63A-04442036535C}">
      <dgm:prSet/>
      <dgm:spPr/>
      <dgm:t>
        <a:bodyPr/>
        <a:lstStyle/>
        <a:p>
          <a:endParaRPr lang="en-US"/>
        </a:p>
      </dgm:t>
    </dgm:pt>
    <dgm:pt modelId="{1F270307-66EF-4B9F-98DB-1FA7ACDCDF27}" type="sibTrans" cxnId="{9D5F241E-7132-4201-B63A-04442036535C}">
      <dgm:prSet/>
      <dgm:spPr/>
      <dgm:t>
        <a:bodyPr/>
        <a:lstStyle/>
        <a:p>
          <a:endParaRPr lang="en-US"/>
        </a:p>
      </dgm:t>
    </dgm:pt>
    <dgm:pt modelId="{A2961585-3B1F-4353-9C1A-10A359EE2154}">
      <dgm:prSet phldrT="[Text]"/>
      <dgm:spPr/>
      <dgm:t>
        <a:bodyPr/>
        <a:lstStyle/>
        <a:p>
          <a:r>
            <a:rPr lang="en-US" dirty="0"/>
            <a:t>45000+</a:t>
          </a:r>
        </a:p>
        <a:p>
          <a:r>
            <a:rPr lang="en-US" dirty="0"/>
            <a:t>Linkages</a:t>
          </a:r>
        </a:p>
      </dgm:t>
    </dgm:pt>
    <dgm:pt modelId="{4F43F835-B5A1-42DE-814C-D22E5ACAFDDB}" type="parTrans" cxnId="{55A5E176-1DE7-4502-8778-01DAE4C75828}">
      <dgm:prSet/>
      <dgm:spPr/>
      <dgm:t>
        <a:bodyPr/>
        <a:lstStyle/>
        <a:p>
          <a:endParaRPr lang="en-US"/>
        </a:p>
      </dgm:t>
    </dgm:pt>
    <dgm:pt modelId="{6B8B2E29-749C-45DD-AA62-DB0594D5D9D8}" type="sibTrans" cxnId="{55A5E176-1DE7-4502-8778-01DAE4C75828}">
      <dgm:prSet/>
      <dgm:spPr/>
      <dgm:t>
        <a:bodyPr/>
        <a:lstStyle/>
        <a:p>
          <a:endParaRPr lang="en-US"/>
        </a:p>
      </dgm:t>
    </dgm:pt>
    <dgm:pt modelId="{36A4F177-2C7A-4990-A5CA-696162B777FB}">
      <dgm:prSet phldrT="[Text]"/>
      <dgm:spPr/>
      <dgm:t>
        <a:bodyPr/>
        <a:lstStyle/>
        <a:p>
          <a:r>
            <a:rPr lang="en-US" dirty="0"/>
            <a:t>2 Million</a:t>
          </a:r>
        </a:p>
        <a:p>
          <a:r>
            <a:rPr lang="en-US" dirty="0"/>
            <a:t>Nodes</a:t>
          </a:r>
        </a:p>
      </dgm:t>
    </dgm:pt>
    <dgm:pt modelId="{631C67F3-2828-4BFF-8A50-0993668F0394}" type="parTrans" cxnId="{57B0431B-46B5-4DF5-8D18-C0C8CAF254C0}">
      <dgm:prSet/>
      <dgm:spPr/>
      <dgm:t>
        <a:bodyPr/>
        <a:lstStyle/>
        <a:p>
          <a:endParaRPr lang="en-US"/>
        </a:p>
      </dgm:t>
    </dgm:pt>
    <dgm:pt modelId="{DC1B0975-038F-44B0-8087-23E7352B5A57}" type="sibTrans" cxnId="{57B0431B-46B5-4DF5-8D18-C0C8CAF254C0}">
      <dgm:prSet/>
      <dgm:spPr/>
      <dgm:t>
        <a:bodyPr/>
        <a:lstStyle/>
        <a:p>
          <a:endParaRPr lang="en-US"/>
        </a:p>
      </dgm:t>
    </dgm:pt>
    <dgm:pt modelId="{1FE3826D-2A53-42A8-9407-487E245A1A30}" type="pres">
      <dgm:prSet presAssocID="{F844D38C-5E8C-427D-B721-2EA1E118E009}" presName="Name0" presStyleCnt="0">
        <dgm:presLayoutVars>
          <dgm:dir/>
          <dgm:resizeHandles val="exact"/>
        </dgm:presLayoutVars>
      </dgm:prSet>
      <dgm:spPr/>
    </dgm:pt>
    <dgm:pt modelId="{9715FA42-D0CA-4E17-9FAF-BD46E8B70622}" type="pres">
      <dgm:prSet presAssocID="{0C83ECC5-5AEC-410C-8005-C50FB944B356}" presName="node" presStyleLbl="node1" presStyleIdx="0" presStyleCnt="4" custLinFactNeighborX="-572" custLinFactNeighborY="1434">
        <dgm:presLayoutVars>
          <dgm:bulletEnabled val="1"/>
        </dgm:presLayoutVars>
      </dgm:prSet>
      <dgm:spPr/>
      <dgm:t>
        <a:bodyPr/>
        <a:lstStyle/>
        <a:p>
          <a:endParaRPr lang="en-US"/>
        </a:p>
      </dgm:t>
    </dgm:pt>
    <dgm:pt modelId="{B16D9976-0217-43EB-8F21-9B3EE8F587F7}" type="pres">
      <dgm:prSet presAssocID="{D6CF6D8C-8F1A-4B5D-B28E-6CABFBFBC8C8}" presName="sibTrans" presStyleLbl="sibTrans2D1" presStyleIdx="0" presStyleCnt="3"/>
      <dgm:spPr/>
      <dgm:t>
        <a:bodyPr/>
        <a:lstStyle/>
        <a:p>
          <a:endParaRPr lang="en-US"/>
        </a:p>
      </dgm:t>
    </dgm:pt>
    <dgm:pt modelId="{F1284B4F-D84A-4D15-A3AD-AB458F487F7D}" type="pres">
      <dgm:prSet presAssocID="{D6CF6D8C-8F1A-4B5D-B28E-6CABFBFBC8C8}" presName="connectorText" presStyleLbl="sibTrans2D1" presStyleIdx="0" presStyleCnt="3"/>
      <dgm:spPr/>
      <dgm:t>
        <a:bodyPr/>
        <a:lstStyle/>
        <a:p>
          <a:endParaRPr lang="en-US"/>
        </a:p>
      </dgm:t>
    </dgm:pt>
    <dgm:pt modelId="{853C5BDF-5670-439D-B6C6-086AB01368EB}" type="pres">
      <dgm:prSet presAssocID="{1020199A-8966-444E-91B3-907C15A405A4}" presName="node" presStyleLbl="node1" presStyleIdx="1" presStyleCnt="4">
        <dgm:presLayoutVars>
          <dgm:bulletEnabled val="1"/>
        </dgm:presLayoutVars>
      </dgm:prSet>
      <dgm:spPr/>
      <dgm:t>
        <a:bodyPr/>
        <a:lstStyle/>
        <a:p>
          <a:endParaRPr lang="en-US"/>
        </a:p>
      </dgm:t>
    </dgm:pt>
    <dgm:pt modelId="{F04C9EA6-5037-4B52-816C-7C7B31AE1C48}" type="pres">
      <dgm:prSet presAssocID="{1F270307-66EF-4B9F-98DB-1FA7ACDCDF27}" presName="sibTrans" presStyleLbl="sibTrans2D1" presStyleIdx="1" presStyleCnt="3"/>
      <dgm:spPr/>
      <dgm:t>
        <a:bodyPr/>
        <a:lstStyle/>
        <a:p>
          <a:endParaRPr lang="en-US"/>
        </a:p>
      </dgm:t>
    </dgm:pt>
    <dgm:pt modelId="{3793C300-0072-47D4-A290-846B8282DAB3}" type="pres">
      <dgm:prSet presAssocID="{1F270307-66EF-4B9F-98DB-1FA7ACDCDF27}" presName="connectorText" presStyleLbl="sibTrans2D1" presStyleIdx="1" presStyleCnt="3"/>
      <dgm:spPr/>
      <dgm:t>
        <a:bodyPr/>
        <a:lstStyle/>
        <a:p>
          <a:endParaRPr lang="en-US"/>
        </a:p>
      </dgm:t>
    </dgm:pt>
    <dgm:pt modelId="{B1B9A388-37ED-4786-AD78-0F4466D9DEF8}" type="pres">
      <dgm:prSet presAssocID="{A2961585-3B1F-4353-9C1A-10A359EE2154}" presName="node" presStyleLbl="node1" presStyleIdx="2" presStyleCnt="4">
        <dgm:presLayoutVars>
          <dgm:bulletEnabled val="1"/>
        </dgm:presLayoutVars>
      </dgm:prSet>
      <dgm:spPr/>
      <dgm:t>
        <a:bodyPr/>
        <a:lstStyle/>
        <a:p>
          <a:endParaRPr lang="en-US"/>
        </a:p>
      </dgm:t>
    </dgm:pt>
    <dgm:pt modelId="{739E09EC-10D1-4531-96A5-73415B694C00}" type="pres">
      <dgm:prSet presAssocID="{6B8B2E29-749C-45DD-AA62-DB0594D5D9D8}" presName="sibTrans" presStyleLbl="sibTrans2D1" presStyleIdx="2" presStyleCnt="3"/>
      <dgm:spPr/>
      <dgm:t>
        <a:bodyPr/>
        <a:lstStyle/>
        <a:p>
          <a:endParaRPr lang="en-US"/>
        </a:p>
      </dgm:t>
    </dgm:pt>
    <dgm:pt modelId="{16C04C7D-8D19-481B-95D5-86B667F74A89}" type="pres">
      <dgm:prSet presAssocID="{6B8B2E29-749C-45DD-AA62-DB0594D5D9D8}" presName="connectorText" presStyleLbl="sibTrans2D1" presStyleIdx="2" presStyleCnt="3"/>
      <dgm:spPr/>
      <dgm:t>
        <a:bodyPr/>
        <a:lstStyle/>
        <a:p>
          <a:endParaRPr lang="en-US"/>
        </a:p>
      </dgm:t>
    </dgm:pt>
    <dgm:pt modelId="{AAEF54F9-E677-48BD-8AD0-8FA6E5C394BE}" type="pres">
      <dgm:prSet presAssocID="{36A4F177-2C7A-4990-A5CA-696162B777FB}" presName="node" presStyleLbl="node1" presStyleIdx="3" presStyleCnt="4">
        <dgm:presLayoutVars>
          <dgm:bulletEnabled val="1"/>
        </dgm:presLayoutVars>
      </dgm:prSet>
      <dgm:spPr/>
      <dgm:t>
        <a:bodyPr/>
        <a:lstStyle/>
        <a:p>
          <a:endParaRPr lang="en-US"/>
        </a:p>
      </dgm:t>
    </dgm:pt>
  </dgm:ptLst>
  <dgm:cxnLst>
    <dgm:cxn modelId="{8E90C2A7-F67F-4740-B674-FB671D33DBB2}" type="presOf" srcId="{36A4F177-2C7A-4990-A5CA-696162B777FB}" destId="{AAEF54F9-E677-48BD-8AD0-8FA6E5C394BE}" srcOrd="0" destOrd="0" presId="urn:microsoft.com/office/officeart/2005/8/layout/process1"/>
    <dgm:cxn modelId="{731A84E5-507E-4582-9502-D348AC95E900}" type="presOf" srcId="{1F270307-66EF-4B9F-98DB-1FA7ACDCDF27}" destId="{F04C9EA6-5037-4B52-816C-7C7B31AE1C48}" srcOrd="0" destOrd="0" presId="urn:microsoft.com/office/officeart/2005/8/layout/process1"/>
    <dgm:cxn modelId="{57B0431B-46B5-4DF5-8D18-C0C8CAF254C0}" srcId="{F844D38C-5E8C-427D-B721-2EA1E118E009}" destId="{36A4F177-2C7A-4990-A5CA-696162B777FB}" srcOrd="3" destOrd="0" parTransId="{631C67F3-2828-4BFF-8A50-0993668F0394}" sibTransId="{DC1B0975-038F-44B0-8087-23E7352B5A57}"/>
    <dgm:cxn modelId="{55A5E176-1DE7-4502-8778-01DAE4C75828}" srcId="{F844D38C-5E8C-427D-B721-2EA1E118E009}" destId="{A2961585-3B1F-4353-9C1A-10A359EE2154}" srcOrd="2" destOrd="0" parTransId="{4F43F835-B5A1-42DE-814C-D22E5ACAFDDB}" sibTransId="{6B8B2E29-749C-45DD-AA62-DB0594D5D9D8}"/>
    <dgm:cxn modelId="{9D5F241E-7132-4201-B63A-04442036535C}" srcId="{F844D38C-5E8C-427D-B721-2EA1E118E009}" destId="{1020199A-8966-444E-91B3-907C15A405A4}" srcOrd="1" destOrd="0" parTransId="{4D3FD6E0-096F-4197-AD95-92D615962DF3}" sibTransId="{1F270307-66EF-4B9F-98DB-1FA7ACDCDF27}"/>
    <dgm:cxn modelId="{4566C6E3-C6F4-4B8E-B501-7E24EE140A42}" type="presOf" srcId="{A2961585-3B1F-4353-9C1A-10A359EE2154}" destId="{B1B9A388-37ED-4786-AD78-0F4466D9DEF8}" srcOrd="0" destOrd="0" presId="urn:microsoft.com/office/officeart/2005/8/layout/process1"/>
    <dgm:cxn modelId="{B0F8A0A3-86CC-47CB-8CB6-61C324CDD3F2}" srcId="{F844D38C-5E8C-427D-B721-2EA1E118E009}" destId="{0C83ECC5-5AEC-410C-8005-C50FB944B356}" srcOrd="0" destOrd="0" parTransId="{00BB4C1D-04B9-47AC-8548-D3714F701D67}" sibTransId="{D6CF6D8C-8F1A-4B5D-B28E-6CABFBFBC8C8}"/>
    <dgm:cxn modelId="{2481147B-477E-46E2-A0DF-0E7EFD7C3DF0}" type="presOf" srcId="{6B8B2E29-749C-45DD-AA62-DB0594D5D9D8}" destId="{16C04C7D-8D19-481B-95D5-86B667F74A89}" srcOrd="1" destOrd="0" presId="urn:microsoft.com/office/officeart/2005/8/layout/process1"/>
    <dgm:cxn modelId="{3CE494CC-DAE9-4B08-BA09-75D8C41D73E6}" type="presOf" srcId="{F844D38C-5E8C-427D-B721-2EA1E118E009}" destId="{1FE3826D-2A53-42A8-9407-487E245A1A30}" srcOrd="0" destOrd="0" presId="urn:microsoft.com/office/officeart/2005/8/layout/process1"/>
    <dgm:cxn modelId="{9075F4E8-3DA1-4D4E-B2AA-ABCCF479C6AA}" type="presOf" srcId="{1020199A-8966-444E-91B3-907C15A405A4}" destId="{853C5BDF-5670-439D-B6C6-086AB01368EB}" srcOrd="0" destOrd="0" presId="urn:microsoft.com/office/officeart/2005/8/layout/process1"/>
    <dgm:cxn modelId="{7D58DE08-2E65-4B7B-816C-F94120705B3E}" type="presOf" srcId="{1F270307-66EF-4B9F-98DB-1FA7ACDCDF27}" destId="{3793C300-0072-47D4-A290-846B8282DAB3}" srcOrd="1" destOrd="0" presId="urn:microsoft.com/office/officeart/2005/8/layout/process1"/>
    <dgm:cxn modelId="{D483C700-CCA8-4921-B775-8993FD9B1A09}" type="presOf" srcId="{D6CF6D8C-8F1A-4B5D-B28E-6CABFBFBC8C8}" destId="{F1284B4F-D84A-4D15-A3AD-AB458F487F7D}" srcOrd="1" destOrd="0" presId="urn:microsoft.com/office/officeart/2005/8/layout/process1"/>
    <dgm:cxn modelId="{7C659BD9-CD88-4A85-8FB4-3F8681E10AA8}" type="presOf" srcId="{6B8B2E29-749C-45DD-AA62-DB0594D5D9D8}" destId="{739E09EC-10D1-4531-96A5-73415B694C00}" srcOrd="0" destOrd="0" presId="urn:microsoft.com/office/officeart/2005/8/layout/process1"/>
    <dgm:cxn modelId="{7E055218-CD75-4839-8463-BB921D9A23F4}" type="presOf" srcId="{0C83ECC5-5AEC-410C-8005-C50FB944B356}" destId="{9715FA42-D0CA-4E17-9FAF-BD46E8B70622}" srcOrd="0" destOrd="0" presId="urn:microsoft.com/office/officeart/2005/8/layout/process1"/>
    <dgm:cxn modelId="{C1A29B99-66EF-4EAA-8C00-0785C7BB08C6}" type="presOf" srcId="{D6CF6D8C-8F1A-4B5D-B28E-6CABFBFBC8C8}" destId="{B16D9976-0217-43EB-8F21-9B3EE8F587F7}" srcOrd="0" destOrd="0" presId="urn:microsoft.com/office/officeart/2005/8/layout/process1"/>
    <dgm:cxn modelId="{1E3BED73-5C78-40B4-9E39-8C1A64D231A6}" type="presParOf" srcId="{1FE3826D-2A53-42A8-9407-487E245A1A30}" destId="{9715FA42-D0CA-4E17-9FAF-BD46E8B70622}" srcOrd="0" destOrd="0" presId="urn:microsoft.com/office/officeart/2005/8/layout/process1"/>
    <dgm:cxn modelId="{A4291034-D4C3-46FB-8FFD-0BA6F61740BD}" type="presParOf" srcId="{1FE3826D-2A53-42A8-9407-487E245A1A30}" destId="{B16D9976-0217-43EB-8F21-9B3EE8F587F7}" srcOrd="1" destOrd="0" presId="urn:microsoft.com/office/officeart/2005/8/layout/process1"/>
    <dgm:cxn modelId="{F533DB41-62B3-4494-8871-A13728C44917}" type="presParOf" srcId="{B16D9976-0217-43EB-8F21-9B3EE8F587F7}" destId="{F1284B4F-D84A-4D15-A3AD-AB458F487F7D}" srcOrd="0" destOrd="0" presId="urn:microsoft.com/office/officeart/2005/8/layout/process1"/>
    <dgm:cxn modelId="{8261624C-18AD-48A4-BEBF-E19E9AC3F621}" type="presParOf" srcId="{1FE3826D-2A53-42A8-9407-487E245A1A30}" destId="{853C5BDF-5670-439D-B6C6-086AB01368EB}" srcOrd="2" destOrd="0" presId="urn:microsoft.com/office/officeart/2005/8/layout/process1"/>
    <dgm:cxn modelId="{EA989D59-7432-4281-8BC9-6C434F6A5E16}" type="presParOf" srcId="{1FE3826D-2A53-42A8-9407-487E245A1A30}" destId="{F04C9EA6-5037-4B52-816C-7C7B31AE1C48}" srcOrd="3" destOrd="0" presId="urn:microsoft.com/office/officeart/2005/8/layout/process1"/>
    <dgm:cxn modelId="{910BCFC6-71FD-49D5-8813-85F1860908BD}" type="presParOf" srcId="{F04C9EA6-5037-4B52-816C-7C7B31AE1C48}" destId="{3793C300-0072-47D4-A290-846B8282DAB3}" srcOrd="0" destOrd="0" presId="urn:microsoft.com/office/officeart/2005/8/layout/process1"/>
    <dgm:cxn modelId="{491A265C-CD33-4ECE-99F3-738EC8632C5C}" type="presParOf" srcId="{1FE3826D-2A53-42A8-9407-487E245A1A30}" destId="{B1B9A388-37ED-4786-AD78-0F4466D9DEF8}" srcOrd="4" destOrd="0" presId="urn:microsoft.com/office/officeart/2005/8/layout/process1"/>
    <dgm:cxn modelId="{CABDE840-1C21-4908-B295-7B650439BF29}" type="presParOf" srcId="{1FE3826D-2A53-42A8-9407-487E245A1A30}" destId="{739E09EC-10D1-4531-96A5-73415B694C00}" srcOrd="5" destOrd="0" presId="urn:microsoft.com/office/officeart/2005/8/layout/process1"/>
    <dgm:cxn modelId="{374EE9E4-16AC-4D7E-A4A0-47E200F23C57}" type="presParOf" srcId="{739E09EC-10D1-4531-96A5-73415B694C00}" destId="{16C04C7D-8D19-481B-95D5-86B667F74A89}" srcOrd="0" destOrd="0" presId="urn:microsoft.com/office/officeart/2005/8/layout/process1"/>
    <dgm:cxn modelId="{9CA5AD8E-EFAF-40C1-AEF4-1426FA555BDC}" type="presParOf" srcId="{1FE3826D-2A53-42A8-9407-487E245A1A30}" destId="{AAEF54F9-E677-48BD-8AD0-8FA6E5C394BE}" srcOrd="6" destOrd="0" presId="urn:microsoft.com/office/officeart/2005/8/layout/process1"/>
  </dgm:cxnLst>
  <dgm:bg>
    <a:noFill/>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927123-4767-4B11-B573-BA7E4F0E13B2}" type="doc">
      <dgm:prSet loTypeId="urn:microsoft.com/office/officeart/2008/layout/HorizontalMultiLevelHierarchy" loCatId="hierarchy" qsTypeId="urn:microsoft.com/office/officeart/2005/8/quickstyle/simple1" qsCatId="simple" csTypeId="urn:microsoft.com/office/officeart/2005/8/colors/colorful4" csCatId="colorful" phldr="1"/>
      <dgm:spPr/>
      <dgm:t>
        <a:bodyPr/>
        <a:lstStyle/>
        <a:p>
          <a:endParaRPr lang="en-US"/>
        </a:p>
      </dgm:t>
    </dgm:pt>
    <dgm:pt modelId="{28956E54-45B8-4165-ABAE-B33F4D6FD312}">
      <dgm:prSet phldrT="[Text]"/>
      <dgm:spPr/>
      <dgm:t>
        <a:bodyPr/>
        <a:lstStyle/>
        <a:p>
          <a:r>
            <a:rPr lang="en-US" dirty="0"/>
            <a:t>Nodal</a:t>
          </a:r>
        </a:p>
        <a:p>
          <a:r>
            <a:rPr lang="en-US" dirty="0"/>
            <a:t>Relationships</a:t>
          </a:r>
        </a:p>
      </dgm:t>
    </dgm:pt>
    <dgm:pt modelId="{9BC2E2B2-D934-4E65-BA14-154F71EA60CE}" type="parTrans" cxnId="{17F38C09-0C63-435E-942F-9159C7BF1128}">
      <dgm:prSet/>
      <dgm:spPr/>
      <dgm:t>
        <a:bodyPr/>
        <a:lstStyle/>
        <a:p>
          <a:endParaRPr lang="en-US"/>
        </a:p>
      </dgm:t>
    </dgm:pt>
    <dgm:pt modelId="{621E05E3-E131-448E-8EAF-FB2D98349975}" type="sibTrans" cxnId="{17F38C09-0C63-435E-942F-9159C7BF1128}">
      <dgm:prSet/>
      <dgm:spPr/>
      <dgm:t>
        <a:bodyPr/>
        <a:lstStyle/>
        <a:p>
          <a:endParaRPr lang="en-US"/>
        </a:p>
      </dgm:t>
    </dgm:pt>
    <dgm:pt modelId="{28A27F7D-DDBC-4D14-817E-C4E7989B3E3A}">
      <dgm:prSet phldrT="[Text]"/>
      <dgm:spPr/>
      <dgm:t>
        <a:bodyPr/>
        <a:lstStyle/>
        <a:p>
          <a:r>
            <a:rPr lang="en-US" dirty="0" err="1"/>
            <a:t>Is_prerequisite_of</a:t>
          </a:r>
          <a:endParaRPr lang="en-US" dirty="0"/>
        </a:p>
      </dgm:t>
    </dgm:pt>
    <dgm:pt modelId="{6D627BDF-7B8B-4991-8660-8CEB810B8DB4}" type="parTrans" cxnId="{E647CCB3-6352-4029-B467-BA1AFBD53D84}">
      <dgm:prSet/>
      <dgm:spPr/>
      <dgm:t>
        <a:bodyPr/>
        <a:lstStyle/>
        <a:p>
          <a:endParaRPr lang="en-US"/>
        </a:p>
      </dgm:t>
    </dgm:pt>
    <dgm:pt modelId="{2DCF8F7C-FDCF-4556-9D24-1FEC8CAF9997}" type="sibTrans" cxnId="{E647CCB3-6352-4029-B467-BA1AFBD53D84}">
      <dgm:prSet/>
      <dgm:spPr/>
      <dgm:t>
        <a:bodyPr/>
        <a:lstStyle/>
        <a:p>
          <a:endParaRPr lang="en-US"/>
        </a:p>
      </dgm:t>
    </dgm:pt>
    <dgm:pt modelId="{2675BCAE-B6A7-4106-BF75-AB0F20656C87}">
      <dgm:prSet phldrT="[Text]"/>
      <dgm:spPr/>
      <dgm:t>
        <a:bodyPr/>
        <a:lstStyle/>
        <a:p>
          <a:r>
            <a:rPr lang="en-US" dirty="0" err="1"/>
            <a:t>Is_parent_of</a:t>
          </a:r>
          <a:endParaRPr lang="en-US" dirty="0"/>
        </a:p>
      </dgm:t>
    </dgm:pt>
    <dgm:pt modelId="{AB17ECCE-2A45-497E-90F2-8FEF301310BD}" type="parTrans" cxnId="{FBFE4CC7-F99D-417C-9439-9452ABC32F82}">
      <dgm:prSet/>
      <dgm:spPr/>
      <dgm:t>
        <a:bodyPr/>
        <a:lstStyle/>
        <a:p>
          <a:endParaRPr lang="en-US"/>
        </a:p>
      </dgm:t>
    </dgm:pt>
    <dgm:pt modelId="{8D4B1DF6-16AF-468E-B368-C50FFF3DEDAE}" type="sibTrans" cxnId="{FBFE4CC7-F99D-417C-9439-9452ABC32F82}">
      <dgm:prSet/>
      <dgm:spPr/>
      <dgm:t>
        <a:bodyPr/>
        <a:lstStyle/>
        <a:p>
          <a:endParaRPr lang="en-US"/>
        </a:p>
      </dgm:t>
    </dgm:pt>
    <dgm:pt modelId="{CFCBB120-C6D4-4383-9CFE-7AE2038FAEFA}">
      <dgm:prSet phldrT="[Text]"/>
      <dgm:spPr/>
      <dgm:t>
        <a:bodyPr/>
        <a:lstStyle/>
        <a:p>
          <a:r>
            <a:rPr lang="en-US" dirty="0" err="1"/>
            <a:t>has_video_content</a:t>
          </a:r>
          <a:endParaRPr lang="en-US" dirty="0"/>
        </a:p>
        <a:p>
          <a:endParaRPr lang="en-US" dirty="0"/>
        </a:p>
      </dgm:t>
    </dgm:pt>
    <dgm:pt modelId="{011043E6-5626-44CC-9D07-412118A7D9FA}" type="parTrans" cxnId="{B2299784-ECFF-4E8C-951D-ACCCDBD23526}">
      <dgm:prSet/>
      <dgm:spPr/>
      <dgm:t>
        <a:bodyPr/>
        <a:lstStyle/>
        <a:p>
          <a:endParaRPr lang="en-US"/>
        </a:p>
      </dgm:t>
    </dgm:pt>
    <dgm:pt modelId="{0FD6121E-0AE9-4A78-A10C-0F8351E770F6}" type="sibTrans" cxnId="{B2299784-ECFF-4E8C-951D-ACCCDBD23526}">
      <dgm:prSet/>
      <dgm:spPr/>
      <dgm:t>
        <a:bodyPr/>
        <a:lstStyle/>
        <a:p>
          <a:endParaRPr lang="en-US"/>
        </a:p>
      </dgm:t>
    </dgm:pt>
    <dgm:pt modelId="{B00C1901-6CD0-4642-85E8-2E3ABF0BB3E5}">
      <dgm:prSet phldrT="[Text]"/>
      <dgm:spPr/>
      <dgm:t>
        <a:bodyPr/>
        <a:lstStyle/>
        <a:p>
          <a:r>
            <a:rPr lang="en-US" dirty="0" err="1"/>
            <a:t>has_document</a:t>
          </a:r>
          <a:endParaRPr lang="en-US" dirty="0"/>
        </a:p>
        <a:p>
          <a:endParaRPr lang="en-US" dirty="0"/>
        </a:p>
      </dgm:t>
    </dgm:pt>
    <dgm:pt modelId="{6208FB07-0FE7-440F-A5A9-7221CAB91BF0}" type="parTrans" cxnId="{ECE5057E-EEF1-4054-B33F-078C47728632}">
      <dgm:prSet/>
      <dgm:spPr/>
      <dgm:t>
        <a:bodyPr/>
        <a:lstStyle/>
        <a:p>
          <a:endParaRPr lang="en-US"/>
        </a:p>
      </dgm:t>
    </dgm:pt>
    <dgm:pt modelId="{448145F8-2E18-49B9-BC55-03449DAEB4EA}" type="sibTrans" cxnId="{ECE5057E-EEF1-4054-B33F-078C47728632}">
      <dgm:prSet/>
      <dgm:spPr/>
      <dgm:t>
        <a:bodyPr/>
        <a:lstStyle/>
        <a:p>
          <a:endParaRPr lang="en-US"/>
        </a:p>
      </dgm:t>
    </dgm:pt>
    <dgm:pt modelId="{DCFC9818-0B6C-4DAC-B7A1-D513DE776C3F}">
      <dgm:prSet phldrT="[Text]"/>
      <dgm:spPr/>
      <dgm:t>
        <a:bodyPr/>
        <a:lstStyle/>
        <a:p>
          <a:r>
            <a:rPr lang="en-US" dirty="0" err="1"/>
            <a:t>Is_level_of</a:t>
          </a:r>
          <a:endParaRPr lang="en-US" dirty="0"/>
        </a:p>
        <a:p>
          <a:endParaRPr lang="en-US" dirty="0"/>
        </a:p>
      </dgm:t>
    </dgm:pt>
    <dgm:pt modelId="{BE3DF4F4-2C50-48E3-841D-689B26EAE75C}" type="parTrans" cxnId="{9E7ABC40-23BA-4B00-B01C-F349E4C41816}">
      <dgm:prSet/>
      <dgm:spPr/>
      <dgm:t>
        <a:bodyPr/>
        <a:lstStyle/>
        <a:p>
          <a:endParaRPr lang="en-US"/>
        </a:p>
      </dgm:t>
    </dgm:pt>
    <dgm:pt modelId="{47EE73A2-82BE-4733-9F87-69D018046220}" type="sibTrans" cxnId="{9E7ABC40-23BA-4B00-B01C-F349E4C41816}">
      <dgm:prSet/>
      <dgm:spPr/>
      <dgm:t>
        <a:bodyPr/>
        <a:lstStyle/>
        <a:p>
          <a:endParaRPr lang="en-US"/>
        </a:p>
      </dgm:t>
    </dgm:pt>
    <dgm:pt modelId="{1A6F3294-AE4F-47B5-9E11-01B110B01867}">
      <dgm:prSet phldrT="[Text]"/>
      <dgm:spPr/>
      <dgm:t>
        <a:bodyPr/>
        <a:lstStyle/>
        <a:p>
          <a:r>
            <a:rPr lang="en-US" dirty="0" err="1"/>
            <a:t>Is_option</a:t>
          </a:r>
          <a:endParaRPr lang="en-US" dirty="0"/>
        </a:p>
        <a:p>
          <a:endParaRPr lang="en-US" dirty="0"/>
        </a:p>
      </dgm:t>
    </dgm:pt>
    <dgm:pt modelId="{01400E57-3A90-4542-9FA8-EDCCEEE71427}" type="parTrans" cxnId="{2BBE23F0-B543-42B0-A16C-32B751B09C11}">
      <dgm:prSet/>
      <dgm:spPr/>
      <dgm:t>
        <a:bodyPr/>
        <a:lstStyle/>
        <a:p>
          <a:endParaRPr lang="en-US"/>
        </a:p>
      </dgm:t>
    </dgm:pt>
    <dgm:pt modelId="{01EBC21A-EC83-4EE8-AFD0-E931C2A1DE4A}" type="sibTrans" cxnId="{2BBE23F0-B543-42B0-A16C-32B751B09C11}">
      <dgm:prSet/>
      <dgm:spPr/>
      <dgm:t>
        <a:bodyPr/>
        <a:lstStyle/>
        <a:p>
          <a:endParaRPr lang="en-US"/>
        </a:p>
      </dgm:t>
    </dgm:pt>
    <dgm:pt modelId="{51C836B6-9A5D-4E4C-8B0B-CB2D57AF411B}">
      <dgm:prSet phldrT="[Text]"/>
      <dgm:spPr/>
      <dgm:t>
        <a:bodyPr/>
        <a:lstStyle/>
        <a:p>
          <a:r>
            <a:rPr lang="en-US" dirty="0" err="1"/>
            <a:t>has_research_content</a:t>
          </a:r>
          <a:endParaRPr lang="en-US" dirty="0"/>
        </a:p>
        <a:p>
          <a:endParaRPr lang="en-US" dirty="0"/>
        </a:p>
      </dgm:t>
    </dgm:pt>
    <dgm:pt modelId="{FF1186FC-BC84-4D92-83DC-52BEC817E46B}" type="parTrans" cxnId="{BA77DCAA-8FA8-45F3-A05B-ACE770C84EB2}">
      <dgm:prSet/>
      <dgm:spPr/>
      <dgm:t>
        <a:bodyPr/>
        <a:lstStyle/>
        <a:p>
          <a:endParaRPr lang="en-US"/>
        </a:p>
      </dgm:t>
    </dgm:pt>
    <dgm:pt modelId="{6875BD76-189E-478C-9B7E-9BD7566ECC44}" type="sibTrans" cxnId="{BA77DCAA-8FA8-45F3-A05B-ACE770C84EB2}">
      <dgm:prSet/>
      <dgm:spPr/>
      <dgm:t>
        <a:bodyPr/>
        <a:lstStyle/>
        <a:p>
          <a:endParaRPr lang="en-US"/>
        </a:p>
      </dgm:t>
    </dgm:pt>
    <dgm:pt modelId="{FDEC08F2-CE7F-4AA5-94A0-2E9D2CC4A0B6}" type="pres">
      <dgm:prSet presAssocID="{CD927123-4767-4B11-B573-BA7E4F0E13B2}" presName="Name0" presStyleCnt="0">
        <dgm:presLayoutVars>
          <dgm:chPref val="1"/>
          <dgm:dir/>
          <dgm:animOne val="branch"/>
          <dgm:animLvl val="lvl"/>
          <dgm:resizeHandles val="exact"/>
        </dgm:presLayoutVars>
      </dgm:prSet>
      <dgm:spPr/>
      <dgm:t>
        <a:bodyPr/>
        <a:lstStyle/>
        <a:p>
          <a:endParaRPr lang="en-US"/>
        </a:p>
      </dgm:t>
    </dgm:pt>
    <dgm:pt modelId="{C6655F1C-F0D3-4347-B868-53AF29221F00}" type="pres">
      <dgm:prSet presAssocID="{28956E54-45B8-4165-ABAE-B33F4D6FD312}" presName="root1" presStyleCnt="0"/>
      <dgm:spPr/>
    </dgm:pt>
    <dgm:pt modelId="{945F82C8-C381-46B8-8C06-DBCCBBD58B7F}" type="pres">
      <dgm:prSet presAssocID="{28956E54-45B8-4165-ABAE-B33F4D6FD312}" presName="LevelOneTextNode" presStyleLbl="node0" presStyleIdx="0" presStyleCnt="1">
        <dgm:presLayoutVars>
          <dgm:chPref val="3"/>
        </dgm:presLayoutVars>
      </dgm:prSet>
      <dgm:spPr/>
      <dgm:t>
        <a:bodyPr/>
        <a:lstStyle/>
        <a:p>
          <a:endParaRPr lang="en-US"/>
        </a:p>
      </dgm:t>
    </dgm:pt>
    <dgm:pt modelId="{76F950C2-D9C4-4C9B-8F2F-1437FAC53D65}" type="pres">
      <dgm:prSet presAssocID="{28956E54-45B8-4165-ABAE-B33F4D6FD312}" presName="level2hierChild" presStyleCnt="0"/>
      <dgm:spPr/>
    </dgm:pt>
    <dgm:pt modelId="{BFA2FACB-474A-483F-A0A3-F9745C62ED7E}" type="pres">
      <dgm:prSet presAssocID="{6D627BDF-7B8B-4991-8660-8CEB810B8DB4}" presName="conn2-1" presStyleLbl="parChTrans1D2" presStyleIdx="0" presStyleCnt="7"/>
      <dgm:spPr/>
      <dgm:t>
        <a:bodyPr/>
        <a:lstStyle/>
        <a:p>
          <a:endParaRPr lang="en-US"/>
        </a:p>
      </dgm:t>
    </dgm:pt>
    <dgm:pt modelId="{398E4713-E361-431F-914C-4B6FDC0AD67F}" type="pres">
      <dgm:prSet presAssocID="{6D627BDF-7B8B-4991-8660-8CEB810B8DB4}" presName="connTx" presStyleLbl="parChTrans1D2" presStyleIdx="0" presStyleCnt="7"/>
      <dgm:spPr/>
      <dgm:t>
        <a:bodyPr/>
        <a:lstStyle/>
        <a:p>
          <a:endParaRPr lang="en-US"/>
        </a:p>
      </dgm:t>
    </dgm:pt>
    <dgm:pt modelId="{92DD7156-06C9-474A-ACD6-E2EB35CE13F0}" type="pres">
      <dgm:prSet presAssocID="{28A27F7D-DDBC-4D14-817E-C4E7989B3E3A}" presName="root2" presStyleCnt="0"/>
      <dgm:spPr/>
    </dgm:pt>
    <dgm:pt modelId="{2EACB9CF-F2C1-4196-A4EE-9DC19EAECBA5}" type="pres">
      <dgm:prSet presAssocID="{28A27F7D-DDBC-4D14-817E-C4E7989B3E3A}" presName="LevelTwoTextNode" presStyleLbl="node2" presStyleIdx="0" presStyleCnt="7">
        <dgm:presLayoutVars>
          <dgm:chPref val="3"/>
        </dgm:presLayoutVars>
      </dgm:prSet>
      <dgm:spPr/>
      <dgm:t>
        <a:bodyPr/>
        <a:lstStyle/>
        <a:p>
          <a:endParaRPr lang="en-US"/>
        </a:p>
      </dgm:t>
    </dgm:pt>
    <dgm:pt modelId="{A2D768F6-9DEE-4E2E-95B8-846F55AC90A8}" type="pres">
      <dgm:prSet presAssocID="{28A27F7D-DDBC-4D14-817E-C4E7989B3E3A}" presName="level3hierChild" presStyleCnt="0"/>
      <dgm:spPr/>
    </dgm:pt>
    <dgm:pt modelId="{20BA7ECC-7D55-4288-9C01-492FBB54D5C1}" type="pres">
      <dgm:prSet presAssocID="{AB17ECCE-2A45-497E-90F2-8FEF301310BD}" presName="conn2-1" presStyleLbl="parChTrans1D2" presStyleIdx="1" presStyleCnt="7"/>
      <dgm:spPr/>
      <dgm:t>
        <a:bodyPr/>
        <a:lstStyle/>
        <a:p>
          <a:endParaRPr lang="en-US"/>
        </a:p>
      </dgm:t>
    </dgm:pt>
    <dgm:pt modelId="{231634B2-3E06-4290-AC18-4E8D7B005D7D}" type="pres">
      <dgm:prSet presAssocID="{AB17ECCE-2A45-497E-90F2-8FEF301310BD}" presName="connTx" presStyleLbl="parChTrans1D2" presStyleIdx="1" presStyleCnt="7"/>
      <dgm:spPr/>
      <dgm:t>
        <a:bodyPr/>
        <a:lstStyle/>
        <a:p>
          <a:endParaRPr lang="en-US"/>
        </a:p>
      </dgm:t>
    </dgm:pt>
    <dgm:pt modelId="{4B9D34B0-3208-499B-9CA4-99621BD0791A}" type="pres">
      <dgm:prSet presAssocID="{2675BCAE-B6A7-4106-BF75-AB0F20656C87}" presName="root2" presStyleCnt="0"/>
      <dgm:spPr/>
    </dgm:pt>
    <dgm:pt modelId="{6A234A36-3442-4290-A6FB-CEB8FA56169E}" type="pres">
      <dgm:prSet presAssocID="{2675BCAE-B6A7-4106-BF75-AB0F20656C87}" presName="LevelTwoTextNode" presStyleLbl="node2" presStyleIdx="1" presStyleCnt="7">
        <dgm:presLayoutVars>
          <dgm:chPref val="3"/>
        </dgm:presLayoutVars>
      </dgm:prSet>
      <dgm:spPr/>
      <dgm:t>
        <a:bodyPr/>
        <a:lstStyle/>
        <a:p>
          <a:endParaRPr lang="en-US"/>
        </a:p>
      </dgm:t>
    </dgm:pt>
    <dgm:pt modelId="{13C188B0-AF09-4EAD-80A2-0A2619A1F800}" type="pres">
      <dgm:prSet presAssocID="{2675BCAE-B6A7-4106-BF75-AB0F20656C87}" presName="level3hierChild" presStyleCnt="0"/>
      <dgm:spPr/>
    </dgm:pt>
    <dgm:pt modelId="{289C8F16-2812-4AE6-9F3C-F06F76463348}" type="pres">
      <dgm:prSet presAssocID="{011043E6-5626-44CC-9D07-412118A7D9FA}" presName="conn2-1" presStyleLbl="parChTrans1D2" presStyleIdx="2" presStyleCnt="7"/>
      <dgm:spPr/>
      <dgm:t>
        <a:bodyPr/>
        <a:lstStyle/>
        <a:p>
          <a:endParaRPr lang="en-US"/>
        </a:p>
      </dgm:t>
    </dgm:pt>
    <dgm:pt modelId="{08190E98-F9C7-44A9-AC01-3233AAD5DEFD}" type="pres">
      <dgm:prSet presAssocID="{011043E6-5626-44CC-9D07-412118A7D9FA}" presName="connTx" presStyleLbl="parChTrans1D2" presStyleIdx="2" presStyleCnt="7"/>
      <dgm:spPr/>
      <dgm:t>
        <a:bodyPr/>
        <a:lstStyle/>
        <a:p>
          <a:endParaRPr lang="en-US"/>
        </a:p>
      </dgm:t>
    </dgm:pt>
    <dgm:pt modelId="{7281A3C4-650E-40BA-9D3E-4C9495D6208C}" type="pres">
      <dgm:prSet presAssocID="{CFCBB120-C6D4-4383-9CFE-7AE2038FAEFA}" presName="root2" presStyleCnt="0"/>
      <dgm:spPr/>
    </dgm:pt>
    <dgm:pt modelId="{7C1FC284-0C2B-45F5-8892-951ABF3BCAC9}" type="pres">
      <dgm:prSet presAssocID="{CFCBB120-C6D4-4383-9CFE-7AE2038FAEFA}" presName="LevelTwoTextNode" presStyleLbl="node2" presStyleIdx="2" presStyleCnt="7">
        <dgm:presLayoutVars>
          <dgm:chPref val="3"/>
        </dgm:presLayoutVars>
      </dgm:prSet>
      <dgm:spPr/>
      <dgm:t>
        <a:bodyPr/>
        <a:lstStyle/>
        <a:p>
          <a:endParaRPr lang="en-US"/>
        </a:p>
      </dgm:t>
    </dgm:pt>
    <dgm:pt modelId="{DFE6C362-8EF8-46B7-AB53-21214AFD6218}" type="pres">
      <dgm:prSet presAssocID="{CFCBB120-C6D4-4383-9CFE-7AE2038FAEFA}" presName="level3hierChild" presStyleCnt="0"/>
      <dgm:spPr/>
    </dgm:pt>
    <dgm:pt modelId="{E51670FD-5B27-4C16-9186-198583213DFC}" type="pres">
      <dgm:prSet presAssocID="{6208FB07-0FE7-440F-A5A9-7221CAB91BF0}" presName="conn2-1" presStyleLbl="parChTrans1D2" presStyleIdx="3" presStyleCnt="7"/>
      <dgm:spPr/>
      <dgm:t>
        <a:bodyPr/>
        <a:lstStyle/>
        <a:p>
          <a:endParaRPr lang="en-US"/>
        </a:p>
      </dgm:t>
    </dgm:pt>
    <dgm:pt modelId="{4FE46A5F-6882-4411-B4E1-CC3E7AC6AD2B}" type="pres">
      <dgm:prSet presAssocID="{6208FB07-0FE7-440F-A5A9-7221CAB91BF0}" presName="connTx" presStyleLbl="parChTrans1D2" presStyleIdx="3" presStyleCnt="7"/>
      <dgm:spPr/>
      <dgm:t>
        <a:bodyPr/>
        <a:lstStyle/>
        <a:p>
          <a:endParaRPr lang="en-US"/>
        </a:p>
      </dgm:t>
    </dgm:pt>
    <dgm:pt modelId="{E2080513-A373-4680-A058-A23CED8D8750}" type="pres">
      <dgm:prSet presAssocID="{B00C1901-6CD0-4642-85E8-2E3ABF0BB3E5}" presName="root2" presStyleCnt="0"/>
      <dgm:spPr/>
    </dgm:pt>
    <dgm:pt modelId="{2364A11F-28B2-4C44-91EF-5DA3B765C2D4}" type="pres">
      <dgm:prSet presAssocID="{B00C1901-6CD0-4642-85E8-2E3ABF0BB3E5}" presName="LevelTwoTextNode" presStyleLbl="node2" presStyleIdx="3" presStyleCnt="7">
        <dgm:presLayoutVars>
          <dgm:chPref val="3"/>
        </dgm:presLayoutVars>
      </dgm:prSet>
      <dgm:spPr/>
      <dgm:t>
        <a:bodyPr/>
        <a:lstStyle/>
        <a:p>
          <a:endParaRPr lang="en-US"/>
        </a:p>
      </dgm:t>
    </dgm:pt>
    <dgm:pt modelId="{C6514D93-9D99-4BF2-BADF-8E6A152877B3}" type="pres">
      <dgm:prSet presAssocID="{B00C1901-6CD0-4642-85E8-2E3ABF0BB3E5}" presName="level3hierChild" presStyleCnt="0"/>
      <dgm:spPr/>
    </dgm:pt>
    <dgm:pt modelId="{C41CD921-395F-48C0-9028-EFA1D5DCF83D}" type="pres">
      <dgm:prSet presAssocID="{BE3DF4F4-2C50-48E3-841D-689B26EAE75C}" presName="conn2-1" presStyleLbl="parChTrans1D2" presStyleIdx="4" presStyleCnt="7"/>
      <dgm:spPr/>
      <dgm:t>
        <a:bodyPr/>
        <a:lstStyle/>
        <a:p>
          <a:endParaRPr lang="en-US"/>
        </a:p>
      </dgm:t>
    </dgm:pt>
    <dgm:pt modelId="{1AFA2468-CA6A-4317-8837-7666B7A74CAD}" type="pres">
      <dgm:prSet presAssocID="{BE3DF4F4-2C50-48E3-841D-689B26EAE75C}" presName="connTx" presStyleLbl="parChTrans1D2" presStyleIdx="4" presStyleCnt="7"/>
      <dgm:spPr/>
      <dgm:t>
        <a:bodyPr/>
        <a:lstStyle/>
        <a:p>
          <a:endParaRPr lang="en-US"/>
        </a:p>
      </dgm:t>
    </dgm:pt>
    <dgm:pt modelId="{4D9F6889-CC01-40DB-BCF1-5CE1998A11F8}" type="pres">
      <dgm:prSet presAssocID="{DCFC9818-0B6C-4DAC-B7A1-D513DE776C3F}" presName="root2" presStyleCnt="0"/>
      <dgm:spPr/>
    </dgm:pt>
    <dgm:pt modelId="{120D44DA-1525-47D4-826D-76298E136F48}" type="pres">
      <dgm:prSet presAssocID="{DCFC9818-0B6C-4DAC-B7A1-D513DE776C3F}" presName="LevelTwoTextNode" presStyleLbl="node2" presStyleIdx="4" presStyleCnt="7">
        <dgm:presLayoutVars>
          <dgm:chPref val="3"/>
        </dgm:presLayoutVars>
      </dgm:prSet>
      <dgm:spPr/>
      <dgm:t>
        <a:bodyPr/>
        <a:lstStyle/>
        <a:p>
          <a:endParaRPr lang="en-US"/>
        </a:p>
      </dgm:t>
    </dgm:pt>
    <dgm:pt modelId="{D2BA2F13-511E-404E-AA1F-C9376BB23C0B}" type="pres">
      <dgm:prSet presAssocID="{DCFC9818-0B6C-4DAC-B7A1-D513DE776C3F}" presName="level3hierChild" presStyleCnt="0"/>
      <dgm:spPr/>
    </dgm:pt>
    <dgm:pt modelId="{BA492163-B349-434F-8F56-5B5AB94DF175}" type="pres">
      <dgm:prSet presAssocID="{01400E57-3A90-4542-9FA8-EDCCEEE71427}" presName="conn2-1" presStyleLbl="parChTrans1D2" presStyleIdx="5" presStyleCnt="7"/>
      <dgm:spPr/>
      <dgm:t>
        <a:bodyPr/>
        <a:lstStyle/>
        <a:p>
          <a:endParaRPr lang="en-US"/>
        </a:p>
      </dgm:t>
    </dgm:pt>
    <dgm:pt modelId="{2F27E357-A9A1-4886-9E90-75479D3A8A1A}" type="pres">
      <dgm:prSet presAssocID="{01400E57-3A90-4542-9FA8-EDCCEEE71427}" presName="connTx" presStyleLbl="parChTrans1D2" presStyleIdx="5" presStyleCnt="7"/>
      <dgm:spPr/>
      <dgm:t>
        <a:bodyPr/>
        <a:lstStyle/>
        <a:p>
          <a:endParaRPr lang="en-US"/>
        </a:p>
      </dgm:t>
    </dgm:pt>
    <dgm:pt modelId="{A48283D5-EA38-4276-9A19-319B19C3CAF7}" type="pres">
      <dgm:prSet presAssocID="{1A6F3294-AE4F-47B5-9E11-01B110B01867}" presName="root2" presStyleCnt="0"/>
      <dgm:spPr/>
    </dgm:pt>
    <dgm:pt modelId="{5D24A685-52B5-4D99-AEAD-A78E1893C51D}" type="pres">
      <dgm:prSet presAssocID="{1A6F3294-AE4F-47B5-9E11-01B110B01867}" presName="LevelTwoTextNode" presStyleLbl="node2" presStyleIdx="5" presStyleCnt="7">
        <dgm:presLayoutVars>
          <dgm:chPref val="3"/>
        </dgm:presLayoutVars>
      </dgm:prSet>
      <dgm:spPr/>
      <dgm:t>
        <a:bodyPr/>
        <a:lstStyle/>
        <a:p>
          <a:endParaRPr lang="en-US"/>
        </a:p>
      </dgm:t>
    </dgm:pt>
    <dgm:pt modelId="{283BF16B-49D4-481F-90C9-F59DC81A5387}" type="pres">
      <dgm:prSet presAssocID="{1A6F3294-AE4F-47B5-9E11-01B110B01867}" presName="level3hierChild" presStyleCnt="0"/>
      <dgm:spPr/>
    </dgm:pt>
    <dgm:pt modelId="{419EB56A-EEDD-40B6-99A6-419F56C645D7}" type="pres">
      <dgm:prSet presAssocID="{FF1186FC-BC84-4D92-83DC-52BEC817E46B}" presName="conn2-1" presStyleLbl="parChTrans1D2" presStyleIdx="6" presStyleCnt="7"/>
      <dgm:spPr/>
      <dgm:t>
        <a:bodyPr/>
        <a:lstStyle/>
        <a:p>
          <a:endParaRPr lang="en-US"/>
        </a:p>
      </dgm:t>
    </dgm:pt>
    <dgm:pt modelId="{FAA81BC2-07CC-42A0-B50A-3D21094FF610}" type="pres">
      <dgm:prSet presAssocID="{FF1186FC-BC84-4D92-83DC-52BEC817E46B}" presName="connTx" presStyleLbl="parChTrans1D2" presStyleIdx="6" presStyleCnt="7"/>
      <dgm:spPr/>
      <dgm:t>
        <a:bodyPr/>
        <a:lstStyle/>
        <a:p>
          <a:endParaRPr lang="en-US"/>
        </a:p>
      </dgm:t>
    </dgm:pt>
    <dgm:pt modelId="{DE1E18D4-BEC7-4023-A90C-D15A197FFD79}" type="pres">
      <dgm:prSet presAssocID="{51C836B6-9A5D-4E4C-8B0B-CB2D57AF411B}" presName="root2" presStyleCnt="0"/>
      <dgm:spPr/>
    </dgm:pt>
    <dgm:pt modelId="{7D2CBB3F-1C95-45F0-8749-D355DDB7C0F6}" type="pres">
      <dgm:prSet presAssocID="{51C836B6-9A5D-4E4C-8B0B-CB2D57AF411B}" presName="LevelTwoTextNode" presStyleLbl="node2" presStyleIdx="6" presStyleCnt="7">
        <dgm:presLayoutVars>
          <dgm:chPref val="3"/>
        </dgm:presLayoutVars>
      </dgm:prSet>
      <dgm:spPr/>
      <dgm:t>
        <a:bodyPr/>
        <a:lstStyle/>
        <a:p>
          <a:endParaRPr lang="en-US"/>
        </a:p>
      </dgm:t>
    </dgm:pt>
    <dgm:pt modelId="{CF27FFE7-7604-4A97-89B6-7589FB9FB477}" type="pres">
      <dgm:prSet presAssocID="{51C836B6-9A5D-4E4C-8B0B-CB2D57AF411B}" presName="level3hierChild" presStyleCnt="0"/>
      <dgm:spPr/>
    </dgm:pt>
  </dgm:ptLst>
  <dgm:cxnLst>
    <dgm:cxn modelId="{FBFE4CC7-F99D-417C-9439-9452ABC32F82}" srcId="{28956E54-45B8-4165-ABAE-B33F4D6FD312}" destId="{2675BCAE-B6A7-4106-BF75-AB0F20656C87}" srcOrd="1" destOrd="0" parTransId="{AB17ECCE-2A45-497E-90F2-8FEF301310BD}" sibTransId="{8D4B1DF6-16AF-468E-B368-C50FFF3DEDAE}"/>
    <dgm:cxn modelId="{E647CCB3-6352-4029-B467-BA1AFBD53D84}" srcId="{28956E54-45B8-4165-ABAE-B33F4D6FD312}" destId="{28A27F7D-DDBC-4D14-817E-C4E7989B3E3A}" srcOrd="0" destOrd="0" parTransId="{6D627BDF-7B8B-4991-8660-8CEB810B8DB4}" sibTransId="{2DCF8F7C-FDCF-4556-9D24-1FEC8CAF9997}"/>
    <dgm:cxn modelId="{00AE2E46-56DA-4253-95DA-C9174274D685}" type="presOf" srcId="{51C836B6-9A5D-4E4C-8B0B-CB2D57AF411B}" destId="{7D2CBB3F-1C95-45F0-8749-D355DDB7C0F6}" srcOrd="0" destOrd="0" presId="urn:microsoft.com/office/officeart/2008/layout/HorizontalMultiLevelHierarchy"/>
    <dgm:cxn modelId="{2BBE23F0-B543-42B0-A16C-32B751B09C11}" srcId="{28956E54-45B8-4165-ABAE-B33F4D6FD312}" destId="{1A6F3294-AE4F-47B5-9E11-01B110B01867}" srcOrd="5" destOrd="0" parTransId="{01400E57-3A90-4542-9FA8-EDCCEEE71427}" sibTransId="{01EBC21A-EC83-4EE8-AFD0-E931C2A1DE4A}"/>
    <dgm:cxn modelId="{2F1143CE-45F7-4D6F-97A6-6FFB731D305B}" type="presOf" srcId="{DCFC9818-0B6C-4DAC-B7A1-D513DE776C3F}" destId="{120D44DA-1525-47D4-826D-76298E136F48}" srcOrd="0" destOrd="0" presId="urn:microsoft.com/office/officeart/2008/layout/HorizontalMultiLevelHierarchy"/>
    <dgm:cxn modelId="{3BBDA1AA-E3BE-4700-9343-5C9CE131B461}" type="presOf" srcId="{6208FB07-0FE7-440F-A5A9-7221CAB91BF0}" destId="{E51670FD-5B27-4C16-9186-198583213DFC}" srcOrd="0" destOrd="0" presId="urn:microsoft.com/office/officeart/2008/layout/HorizontalMultiLevelHierarchy"/>
    <dgm:cxn modelId="{17F38C09-0C63-435E-942F-9159C7BF1128}" srcId="{CD927123-4767-4B11-B573-BA7E4F0E13B2}" destId="{28956E54-45B8-4165-ABAE-B33F4D6FD312}" srcOrd="0" destOrd="0" parTransId="{9BC2E2B2-D934-4E65-BA14-154F71EA60CE}" sibTransId="{621E05E3-E131-448E-8EAF-FB2D98349975}"/>
    <dgm:cxn modelId="{C94387AB-023B-47FD-926A-BBD47BE81994}" type="presOf" srcId="{2675BCAE-B6A7-4106-BF75-AB0F20656C87}" destId="{6A234A36-3442-4290-A6FB-CEB8FA56169E}" srcOrd="0" destOrd="0" presId="urn:microsoft.com/office/officeart/2008/layout/HorizontalMultiLevelHierarchy"/>
    <dgm:cxn modelId="{7C924349-96F6-4EA7-8185-A17C8C0B7D6B}" type="presOf" srcId="{FF1186FC-BC84-4D92-83DC-52BEC817E46B}" destId="{419EB56A-EEDD-40B6-99A6-419F56C645D7}" srcOrd="0" destOrd="0" presId="urn:microsoft.com/office/officeart/2008/layout/HorizontalMultiLevelHierarchy"/>
    <dgm:cxn modelId="{4E847589-1D66-48B9-8765-987F454F07F7}" type="presOf" srcId="{AB17ECCE-2A45-497E-90F2-8FEF301310BD}" destId="{231634B2-3E06-4290-AC18-4E8D7B005D7D}" srcOrd="1" destOrd="0" presId="urn:microsoft.com/office/officeart/2008/layout/HorizontalMultiLevelHierarchy"/>
    <dgm:cxn modelId="{2CAAE3D3-6DA9-43EE-923B-F768CBBC478D}" type="presOf" srcId="{1A6F3294-AE4F-47B5-9E11-01B110B01867}" destId="{5D24A685-52B5-4D99-AEAD-A78E1893C51D}" srcOrd="0" destOrd="0" presId="urn:microsoft.com/office/officeart/2008/layout/HorizontalMultiLevelHierarchy"/>
    <dgm:cxn modelId="{4E498EBF-2BA0-4F57-A218-8F9532796125}" type="presOf" srcId="{28956E54-45B8-4165-ABAE-B33F4D6FD312}" destId="{945F82C8-C381-46B8-8C06-DBCCBBD58B7F}" srcOrd="0" destOrd="0" presId="urn:microsoft.com/office/officeart/2008/layout/HorizontalMultiLevelHierarchy"/>
    <dgm:cxn modelId="{DCB9FAE1-70E7-41FA-82B1-953DB3495F3A}" type="presOf" srcId="{01400E57-3A90-4542-9FA8-EDCCEEE71427}" destId="{2F27E357-A9A1-4886-9E90-75479D3A8A1A}" srcOrd="1" destOrd="0" presId="urn:microsoft.com/office/officeart/2008/layout/HorizontalMultiLevelHierarchy"/>
    <dgm:cxn modelId="{ECE5057E-EEF1-4054-B33F-078C47728632}" srcId="{28956E54-45B8-4165-ABAE-B33F4D6FD312}" destId="{B00C1901-6CD0-4642-85E8-2E3ABF0BB3E5}" srcOrd="3" destOrd="0" parTransId="{6208FB07-0FE7-440F-A5A9-7221CAB91BF0}" sibTransId="{448145F8-2E18-49B9-BC55-03449DAEB4EA}"/>
    <dgm:cxn modelId="{AAF27C47-C85B-40E0-B2F8-52B41273B2FB}" type="presOf" srcId="{FF1186FC-BC84-4D92-83DC-52BEC817E46B}" destId="{FAA81BC2-07CC-42A0-B50A-3D21094FF610}" srcOrd="1" destOrd="0" presId="urn:microsoft.com/office/officeart/2008/layout/HorizontalMultiLevelHierarchy"/>
    <dgm:cxn modelId="{17F3D235-3868-42C2-92E0-94B8204842E8}" type="presOf" srcId="{BE3DF4F4-2C50-48E3-841D-689B26EAE75C}" destId="{1AFA2468-CA6A-4317-8837-7666B7A74CAD}" srcOrd="1" destOrd="0" presId="urn:microsoft.com/office/officeart/2008/layout/HorizontalMultiLevelHierarchy"/>
    <dgm:cxn modelId="{9E7ABC40-23BA-4B00-B01C-F349E4C41816}" srcId="{28956E54-45B8-4165-ABAE-B33F4D6FD312}" destId="{DCFC9818-0B6C-4DAC-B7A1-D513DE776C3F}" srcOrd="4" destOrd="0" parTransId="{BE3DF4F4-2C50-48E3-841D-689B26EAE75C}" sibTransId="{47EE73A2-82BE-4733-9F87-69D018046220}"/>
    <dgm:cxn modelId="{8998C7BB-5EF1-4A31-9E00-CB9DA1A1FAFE}" type="presOf" srcId="{6208FB07-0FE7-440F-A5A9-7221CAB91BF0}" destId="{4FE46A5F-6882-4411-B4E1-CC3E7AC6AD2B}" srcOrd="1" destOrd="0" presId="urn:microsoft.com/office/officeart/2008/layout/HorizontalMultiLevelHierarchy"/>
    <dgm:cxn modelId="{2384103D-4BB2-4A64-A5CE-D977999A6AE6}" type="presOf" srcId="{011043E6-5626-44CC-9D07-412118A7D9FA}" destId="{08190E98-F9C7-44A9-AC01-3233AAD5DEFD}" srcOrd="1" destOrd="0" presId="urn:microsoft.com/office/officeart/2008/layout/HorizontalMultiLevelHierarchy"/>
    <dgm:cxn modelId="{7067E222-4FF4-4437-B4AE-E3C8393A17D5}" type="presOf" srcId="{01400E57-3A90-4542-9FA8-EDCCEEE71427}" destId="{BA492163-B349-434F-8F56-5B5AB94DF175}" srcOrd="0" destOrd="0" presId="urn:microsoft.com/office/officeart/2008/layout/HorizontalMultiLevelHierarchy"/>
    <dgm:cxn modelId="{89711BA2-7428-48FD-BDF0-65C8BE0B63F7}" type="presOf" srcId="{BE3DF4F4-2C50-48E3-841D-689B26EAE75C}" destId="{C41CD921-395F-48C0-9028-EFA1D5DCF83D}" srcOrd="0" destOrd="0" presId="urn:microsoft.com/office/officeart/2008/layout/HorizontalMultiLevelHierarchy"/>
    <dgm:cxn modelId="{070B2A2A-4B2D-4FC8-8414-9458F89C7FA8}" type="presOf" srcId="{AB17ECCE-2A45-497E-90F2-8FEF301310BD}" destId="{20BA7ECC-7D55-4288-9C01-492FBB54D5C1}" srcOrd="0" destOrd="0" presId="urn:microsoft.com/office/officeart/2008/layout/HorizontalMultiLevelHierarchy"/>
    <dgm:cxn modelId="{B3D31C75-A6BB-4E61-A619-8D676E374B7B}" type="presOf" srcId="{CFCBB120-C6D4-4383-9CFE-7AE2038FAEFA}" destId="{7C1FC284-0C2B-45F5-8892-951ABF3BCAC9}" srcOrd="0" destOrd="0" presId="urn:microsoft.com/office/officeart/2008/layout/HorizontalMultiLevelHierarchy"/>
    <dgm:cxn modelId="{D304C79A-4FE5-4A6C-85BC-51DB6CD09008}" type="presOf" srcId="{CD927123-4767-4B11-B573-BA7E4F0E13B2}" destId="{FDEC08F2-CE7F-4AA5-94A0-2E9D2CC4A0B6}" srcOrd="0" destOrd="0" presId="urn:microsoft.com/office/officeart/2008/layout/HorizontalMultiLevelHierarchy"/>
    <dgm:cxn modelId="{B2299784-ECFF-4E8C-951D-ACCCDBD23526}" srcId="{28956E54-45B8-4165-ABAE-B33F4D6FD312}" destId="{CFCBB120-C6D4-4383-9CFE-7AE2038FAEFA}" srcOrd="2" destOrd="0" parTransId="{011043E6-5626-44CC-9D07-412118A7D9FA}" sibTransId="{0FD6121E-0AE9-4A78-A10C-0F8351E770F6}"/>
    <dgm:cxn modelId="{BA1C18A4-F005-46DF-8320-2B2BA2FE5FE9}" type="presOf" srcId="{6D627BDF-7B8B-4991-8660-8CEB810B8DB4}" destId="{398E4713-E361-431F-914C-4B6FDC0AD67F}" srcOrd="1" destOrd="0" presId="urn:microsoft.com/office/officeart/2008/layout/HorizontalMultiLevelHierarchy"/>
    <dgm:cxn modelId="{CA0312CF-5A38-44B0-ADD1-B80122568D33}" type="presOf" srcId="{28A27F7D-DDBC-4D14-817E-C4E7989B3E3A}" destId="{2EACB9CF-F2C1-4196-A4EE-9DC19EAECBA5}" srcOrd="0" destOrd="0" presId="urn:microsoft.com/office/officeart/2008/layout/HorizontalMultiLevelHierarchy"/>
    <dgm:cxn modelId="{3D6F1F9E-CA1C-41AE-9F6B-C1731431375E}" type="presOf" srcId="{011043E6-5626-44CC-9D07-412118A7D9FA}" destId="{289C8F16-2812-4AE6-9F3C-F06F76463348}" srcOrd="0" destOrd="0" presId="urn:microsoft.com/office/officeart/2008/layout/HorizontalMultiLevelHierarchy"/>
    <dgm:cxn modelId="{BA77DCAA-8FA8-45F3-A05B-ACE770C84EB2}" srcId="{28956E54-45B8-4165-ABAE-B33F4D6FD312}" destId="{51C836B6-9A5D-4E4C-8B0B-CB2D57AF411B}" srcOrd="6" destOrd="0" parTransId="{FF1186FC-BC84-4D92-83DC-52BEC817E46B}" sibTransId="{6875BD76-189E-478C-9B7E-9BD7566ECC44}"/>
    <dgm:cxn modelId="{7063802F-18BB-4068-92CF-716FD8E762B3}" type="presOf" srcId="{B00C1901-6CD0-4642-85E8-2E3ABF0BB3E5}" destId="{2364A11F-28B2-4C44-91EF-5DA3B765C2D4}" srcOrd="0" destOrd="0" presId="urn:microsoft.com/office/officeart/2008/layout/HorizontalMultiLevelHierarchy"/>
    <dgm:cxn modelId="{0377184B-2D87-4E92-882C-D090653F77EC}" type="presOf" srcId="{6D627BDF-7B8B-4991-8660-8CEB810B8DB4}" destId="{BFA2FACB-474A-483F-A0A3-F9745C62ED7E}" srcOrd="0" destOrd="0" presId="urn:microsoft.com/office/officeart/2008/layout/HorizontalMultiLevelHierarchy"/>
    <dgm:cxn modelId="{0F494CF5-995A-4FE5-B0CF-0F76288A96E3}" type="presParOf" srcId="{FDEC08F2-CE7F-4AA5-94A0-2E9D2CC4A0B6}" destId="{C6655F1C-F0D3-4347-B868-53AF29221F00}" srcOrd="0" destOrd="0" presId="urn:microsoft.com/office/officeart/2008/layout/HorizontalMultiLevelHierarchy"/>
    <dgm:cxn modelId="{EA168EFF-8F0E-47F8-8179-843163F5A1D6}" type="presParOf" srcId="{C6655F1C-F0D3-4347-B868-53AF29221F00}" destId="{945F82C8-C381-46B8-8C06-DBCCBBD58B7F}" srcOrd="0" destOrd="0" presId="urn:microsoft.com/office/officeart/2008/layout/HorizontalMultiLevelHierarchy"/>
    <dgm:cxn modelId="{21E8EBD8-F88B-44C2-AA83-C30AD66131D4}" type="presParOf" srcId="{C6655F1C-F0D3-4347-B868-53AF29221F00}" destId="{76F950C2-D9C4-4C9B-8F2F-1437FAC53D65}" srcOrd="1" destOrd="0" presId="urn:microsoft.com/office/officeart/2008/layout/HorizontalMultiLevelHierarchy"/>
    <dgm:cxn modelId="{1E7C7C16-B7C4-4621-A82C-0DCFC8B4F36B}" type="presParOf" srcId="{76F950C2-D9C4-4C9B-8F2F-1437FAC53D65}" destId="{BFA2FACB-474A-483F-A0A3-F9745C62ED7E}" srcOrd="0" destOrd="0" presId="urn:microsoft.com/office/officeart/2008/layout/HorizontalMultiLevelHierarchy"/>
    <dgm:cxn modelId="{FDFD52DA-8E5E-4B2E-9557-1F7CABDA20E3}" type="presParOf" srcId="{BFA2FACB-474A-483F-A0A3-F9745C62ED7E}" destId="{398E4713-E361-431F-914C-4B6FDC0AD67F}" srcOrd="0" destOrd="0" presId="urn:microsoft.com/office/officeart/2008/layout/HorizontalMultiLevelHierarchy"/>
    <dgm:cxn modelId="{CFB285B1-62D7-4D55-A6BC-10A53E128C19}" type="presParOf" srcId="{76F950C2-D9C4-4C9B-8F2F-1437FAC53D65}" destId="{92DD7156-06C9-474A-ACD6-E2EB35CE13F0}" srcOrd="1" destOrd="0" presId="urn:microsoft.com/office/officeart/2008/layout/HorizontalMultiLevelHierarchy"/>
    <dgm:cxn modelId="{DDD0A2DD-B4B6-4DB0-87F4-6ED031852E32}" type="presParOf" srcId="{92DD7156-06C9-474A-ACD6-E2EB35CE13F0}" destId="{2EACB9CF-F2C1-4196-A4EE-9DC19EAECBA5}" srcOrd="0" destOrd="0" presId="urn:microsoft.com/office/officeart/2008/layout/HorizontalMultiLevelHierarchy"/>
    <dgm:cxn modelId="{4001549C-A4E6-4F15-B471-B7FCE192C0A4}" type="presParOf" srcId="{92DD7156-06C9-474A-ACD6-E2EB35CE13F0}" destId="{A2D768F6-9DEE-4E2E-95B8-846F55AC90A8}" srcOrd="1" destOrd="0" presId="urn:microsoft.com/office/officeart/2008/layout/HorizontalMultiLevelHierarchy"/>
    <dgm:cxn modelId="{7BA52FD8-6893-451E-A902-D009531E07A2}" type="presParOf" srcId="{76F950C2-D9C4-4C9B-8F2F-1437FAC53D65}" destId="{20BA7ECC-7D55-4288-9C01-492FBB54D5C1}" srcOrd="2" destOrd="0" presId="urn:microsoft.com/office/officeart/2008/layout/HorizontalMultiLevelHierarchy"/>
    <dgm:cxn modelId="{510F7025-8420-4D05-84FE-EA87FECA4C12}" type="presParOf" srcId="{20BA7ECC-7D55-4288-9C01-492FBB54D5C1}" destId="{231634B2-3E06-4290-AC18-4E8D7B005D7D}" srcOrd="0" destOrd="0" presId="urn:microsoft.com/office/officeart/2008/layout/HorizontalMultiLevelHierarchy"/>
    <dgm:cxn modelId="{758F93C3-9E82-4ED5-A3D1-37E2DEE76780}" type="presParOf" srcId="{76F950C2-D9C4-4C9B-8F2F-1437FAC53D65}" destId="{4B9D34B0-3208-499B-9CA4-99621BD0791A}" srcOrd="3" destOrd="0" presId="urn:microsoft.com/office/officeart/2008/layout/HorizontalMultiLevelHierarchy"/>
    <dgm:cxn modelId="{E3E3AA98-57A8-4636-902A-81C7A3EB3FA0}" type="presParOf" srcId="{4B9D34B0-3208-499B-9CA4-99621BD0791A}" destId="{6A234A36-3442-4290-A6FB-CEB8FA56169E}" srcOrd="0" destOrd="0" presId="urn:microsoft.com/office/officeart/2008/layout/HorizontalMultiLevelHierarchy"/>
    <dgm:cxn modelId="{0A80B88B-C026-46BE-81A3-B222976483C7}" type="presParOf" srcId="{4B9D34B0-3208-499B-9CA4-99621BD0791A}" destId="{13C188B0-AF09-4EAD-80A2-0A2619A1F800}" srcOrd="1" destOrd="0" presId="urn:microsoft.com/office/officeart/2008/layout/HorizontalMultiLevelHierarchy"/>
    <dgm:cxn modelId="{B0B772ED-97DA-4D62-B407-EC29335792C0}" type="presParOf" srcId="{76F950C2-D9C4-4C9B-8F2F-1437FAC53D65}" destId="{289C8F16-2812-4AE6-9F3C-F06F76463348}" srcOrd="4" destOrd="0" presId="urn:microsoft.com/office/officeart/2008/layout/HorizontalMultiLevelHierarchy"/>
    <dgm:cxn modelId="{5399E049-8C82-46D2-8577-EBFC766D9177}" type="presParOf" srcId="{289C8F16-2812-4AE6-9F3C-F06F76463348}" destId="{08190E98-F9C7-44A9-AC01-3233AAD5DEFD}" srcOrd="0" destOrd="0" presId="urn:microsoft.com/office/officeart/2008/layout/HorizontalMultiLevelHierarchy"/>
    <dgm:cxn modelId="{894FC338-5B9D-4A27-9495-DC91CF1EC1CC}" type="presParOf" srcId="{76F950C2-D9C4-4C9B-8F2F-1437FAC53D65}" destId="{7281A3C4-650E-40BA-9D3E-4C9495D6208C}" srcOrd="5" destOrd="0" presId="urn:microsoft.com/office/officeart/2008/layout/HorizontalMultiLevelHierarchy"/>
    <dgm:cxn modelId="{66F1ECCF-F095-4E5F-A742-107DEBBC4A6A}" type="presParOf" srcId="{7281A3C4-650E-40BA-9D3E-4C9495D6208C}" destId="{7C1FC284-0C2B-45F5-8892-951ABF3BCAC9}" srcOrd="0" destOrd="0" presId="urn:microsoft.com/office/officeart/2008/layout/HorizontalMultiLevelHierarchy"/>
    <dgm:cxn modelId="{F5CF569D-10B8-4AA8-9F32-C5C2A7280386}" type="presParOf" srcId="{7281A3C4-650E-40BA-9D3E-4C9495D6208C}" destId="{DFE6C362-8EF8-46B7-AB53-21214AFD6218}" srcOrd="1" destOrd="0" presId="urn:microsoft.com/office/officeart/2008/layout/HorizontalMultiLevelHierarchy"/>
    <dgm:cxn modelId="{FE18891E-070B-43D0-BD56-3EC2CF2E6D13}" type="presParOf" srcId="{76F950C2-D9C4-4C9B-8F2F-1437FAC53D65}" destId="{E51670FD-5B27-4C16-9186-198583213DFC}" srcOrd="6" destOrd="0" presId="urn:microsoft.com/office/officeart/2008/layout/HorizontalMultiLevelHierarchy"/>
    <dgm:cxn modelId="{EF8EEAD3-E9BA-46DD-84C6-C2CD9E9FCBF8}" type="presParOf" srcId="{E51670FD-5B27-4C16-9186-198583213DFC}" destId="{4FE46A5F-6882-4411-B4E1-CC3E7AC6AD2B}" srcOrd="0" destOrd="0" presId="urn:microsoft.com/office/officeart/2008/layout/HorizontalMultiLevelHierarchy"/>
    <dgm:cxn modelId="{9189FC92-B0FF-4342-9642-0269C717C0BA}" type="presParOf" srcId="{76F950C2-D9C4-4C9B-8F2F-1437FAC53D65}" destId="{E2080513-A373-4680-A058-A23CED8D8750}" srcOrd="7" destOrd="0" presId="urn:microsoft.com/office/officeart/2008/layout/HorizontalMultiLevelHierarchy"/>
    <dgm:cxn modelId="{DC354E52-42FF-42FB-B848-E1BA7B7EDEED}" type="presParOf" srcId="{E2080513-A373-4680-A058-A23CED8D8750}" destId="{2364A11F-28B2-4C44-91EF-5DA3B765C2D4}" srcOrd="0" destOrd="0" presId="urn:microsoft.com/office/officeart/2008/layout/HorizontalMultiLevelHierarchy"/>
    <dgm:cxn modelId="{D9C461A1-F8DE-48C2-B1A2-95747F82BAE2}" type="presParOf" srcId="{E2080513-A373-4680-A058-A23CED8D8750}" destId="{C6514D93-9D99-4BF2-BADF-8E6A152877B3}" srcOrd="1" destOrd="0" presId="urn:microsoft.com/office/officeart/2008/layout/HorizontalMultiLevelHierarchy"/>
    <dgm:cxn modelId="{180332C2-9915-49EA-A5F8-0086A41DF966}" type="presParOf" srcId="{76F950C2-D9C4-4C9B-8F2F-1437FAC53D65}" destId="{C41CD921-395F-48C0-9028-EFA1D5DCF83D}" srcOrd="8" destOrd="0" presId="urn:microsoft.com/office/officeart/2008/layout/HorizontalMultiLevelHierarchy"/>
    <dgm:cxn modelId="{2DA92FB9-A4C8-40D7-A608-080A6981CBB0}" type="presParOf" srcId="{C41CD921-395F-48C0-9028-EFA1D5DCF83D}" destId="{1AFA2468-CA6A-4317-8837-7666B7A74CAD}" srcOrd="0" destOrd="0" presId="urn:microsoft.com/office/officeart/2008/layout/HorizontalMultiLevelHierarchy"/>
    <dgm:cxn modelId="{9D89B2EA-A2BA-4BF4-A781-1FD3BA0B6B5A}" type="presParOf" srcId="{76F950C2-D9C4-4C9B-8F2F-1437FAC53D65}" destId="{4D9F6889-CC01-40DB-BCF1-5CE1998A11F8}" srcOrd="9" destOrd="0" presId="urn:microsoft.com/office/officeart/2008/layout/HorizontalMultiLevelHierarchy"/>
    <dgm:cxn modelId="{4DB1208B-8AC5-4202-BCF6-8050D322A9B8}" type="presParOf" srcId="{4D9F6889-CC01-40DB-BCF1-5CE1998A11F8}" destId="{120D44DA-1525-47D4-826D-76298E136F48}" srcOrd="0" destOrd="0" presId="urn:microsoft.com/office/officeart/2008/layout/HorizontalMultiLevelHierarchy"/>
    <dgm:cxn modelId="{84CF3198-CBF6-4767-8CF7-94F6E9EE8E3D}" type="presParOf" srcId="{4D9F6889-CC01-40DB-BCF1-5CE1998A11F8}" destId="{D2BA2F13-511E-404E-AA1F-C9376BB23C0B}" srcOrd="1" destOrd="0" presId="urn:microsoft.com/office/officeart/2008/layout/HorizontalMultiLevelHierarchy"/>
    <dgm:cxn modelId="{0E40D424-E3F1-4AB1-B973-183D82916F03}" type="presParOf" srcId="{76F950C2-D9C4-4C9B-8F2F-1437FAC53D65}" destId="{BA492163-B349-434F-8F56-5B5AB94DF175}" srcOrd="10" destOrd="0" presId="urn:microsoft.com/office/officeart/2008/layout/HorizontalMultiLevelHierarchy"/>
    <dgm:cxn modelId="{8291579E-164D-41E5-BA34-3BD2E8DF2E69}" type="presParOf" srcId="{BA492163-B349-434F-8F56-5B5AB94DF175}" destId="{2F27E357-A9A1-4886-9E90-75479D3A8A1A}" srcOrd="0" destOrd="0" presId="urn:microsoft.com/office/officeart/2008/layout/HorizontalMultiLevelHierarchy"/>
    <dgm:cxn modelId="{952F415D-52D3-4AB7-93E7-DA6DC693A0FF}" type="presParOf" srcId="{76F950C2-D9C4-4C9B-8F2F-1437FAC53D65}" destId="{A48283D5-EA38-4276-9A19-319B19C3CAF7}" srcOrd="11" destOrd="0" presId="urn:microsoft.com/office/officeart/2008/layout/HorizontalMultiLevelHierarchy"/>
    <dgm:cxn modelId="{F01E7E7C-BE8E-4300-9425-6CC95A249A6A}" type="presParOf" srcId="{A48283D5-EA38-4276-9A19-319B19C3CAF7}" destId="{5D24A685-52B5-4D99-AEAD-A78E1893C51D}" srcOrd="0" destOrd="0" presId="urn:microsoft.com/office/officeart/2008/layout/HorizontalMultiLevelHierarchy"/>
    <dgm:cxn modelId="{B4478A32-F4DB-4C1C-9F25-2931175B01D5}" type="presParOf" srcId="{A48283D5-EA38-4276-9A19-319B19C3CAF7}" destId="{283BF16B-49D4-481F-90C9-F59DC81A5387}" srcOrd="1" destOrd="0" presId="urn:microsoft.com/office/officeart/2008/layout/HorizontalMultiLevelHierarchy"/>
    <dgm:cxn modelId="{20D4529E-A815-488E-A316-76E467D1E5B7}" type="presParOf" srcId="{76F950C2-D9C4-4C9B-8F2F-1437FAC53D65}" destId="{419EB56A-EEDD-40B6-99A6-419F56C645D7}" srcOrd="12" destOrd="0" presId="urn:microsoft.com/office/officeart/2008/layout/HorizontalMultiLevelHierarchy"/>
    <dgm:cxn modelId="{5AF582D9-B14F-49DB-AAB0-17BD8678BE6D}" type="presParOf" srcId="{419EB56A-EEDD-40B6-99A6-419F56C645D7}" destId="{FAA81BC2-07CC-42A0-B50A-3D21094FF610}" srcOrd="0" destOrd="0" presId="urn:microsoft.com/office/officeart/2008/layout/HorizontalMultiLevelHierarchy"/>
    <dgm:cxn modelId="{86B7D6AF-1339-4136-8436-F4ACFD8E7A08}" type="presParOf" srcId="{76F950C2-D9C4-4C9B-8F2F-1437FAC53D65}" destId="{DE1E18D4-BEC7-4023-A90C-D15A197FFD79}" srcOrd="13" destOrd="0" presId="urn:microsoft.com/office/officeart/2008/layout/HorizontalMultiLevelHierarchy"/>
    <dgm:cxn modelId="{89FC9EF7-1792-48D5-96E8-27E67632CCAA}" type="presParOf" srcId="{DE1E18D4-BEC7-4023-A90C-D15A197FFD79}" destId="{7D2CBB3F-1C95-45F0-8749-D355DDB7C0F6}" srcOrd="0" destOrd="0" presId="urn:microsoft.com/office/officeart/2008/layout/HorizontalMultiLevelHierarchy"/>
    <dgm:cxn modelId="{7DACA665-C08F-42B0-9534-139803AB3445}" type="presParOf" srcId="{DE1E18D4-BEC7-4023-A90C-D15A197FFD79}" destId="{CF27FFE7-7604-4A97-89B6-7589FB9FB477}" srcOrd="1" destOrd="0" presId="urn:microsoft.com/office/officeart/2008/layout/HorizontalMultiLevelHierarchy"/>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5F14ED-D8BB-4995-8491-B13C4DA12447}" type="doc">
      <dgm:prSet loTypeId="urn:microsoft.com/office/officeart/2008/layout/AlternatingHexagons" loCatId="list" qsTypeId="urn:microsoft.com/office/officeart/2005/8/quickstyle/simple1" qsCatId="simple" csTypeId="urn:microsoft.com/office/officeart/2005/8/colors/colorful1#1" csCatId="colorful" phldr="1"/>
      <dgm:spPr/>
      <dgm:t>
        <a:bodyPr/>
        <a:lstStyle/>
        <a:p>
          <a:endParaRPr lang="en-US"/>
        </a:p>
      </dgm:t>
    </dgm:pt>
    <dgm:pt modelId="{892E2DAA-6456-4806-B63A-635EC643C61B}">
      <dgm:prSet phldrT="[Text]"/>
      <dgm:spPr/>
      <dgm:t>
        <a:bodyPr/>
        <a:lstStyle/>
        <a:p>
          <a:r>
            <a:rPr lang="en-US" dirty="0"/>
            <a:t>RP</a:t>
          </a:r>
        </a:p>
      </dgm:t>
    </dgm:pt>
    <dgm:pt modelId="{03786757-5434-4EAD-9DBF-F969D96D6212}" type="parTrans" cxnId="{778B4266-E6F2-4A0D-BE15-3950CE63DC3B}">
      <dgm:prSet/>
      <dgm:spPr/>
      <dgm:t>
        <a:bodyPr/>
        <a:lstStyle/>
        <a:p>
          <a:endParaRPr lang="en-US"/>
        </a:p>
      </dgm:t>
    </dgm:pt>
    <dgm:pt modelId="{B0F64B18-6F7B-4B1D-96D4-D81BA650E609}" type="sibTrans" cxnId="{778B4266-E6F2-4A0D-BE15-3950CE63DC3B}">
      <dgm:prSet/>
      <dgm:spPr>
        <a:solidFill>
          <a:schemeClr val="bg1"/>
        </a:solidFill>
      </dgm:spPr>
      <dgm:t>
        <a:bodyPr/>
        <a:lstStyle/>
        <a:p>
          <a:endParaRPr lang="en-US"/>
        </a:p>
      </dgm:t>
    </dgm:pt>
    <dgm:pt modelId="{3F083626-665D-4A1B-B2A5-8BB6DD712E8D}">
      <dgm:prSet phldrT="[Text]" phldr="1"/>
      <dgm:spPr/>
      <dgm:t>
        <a:bodyPr/>
        <a:lstStyle/>
        <a:p>
          <a:endParaRPr lang="en-US"/>
        </a:p>
      </dgm:t>
    </dgm:pt>
    <dgm:pt modelId="{EF8F2745-4BA9-47CB-8048-658F64F43CE9}" type="parTrans" cxnId="{1B8BDD13-F818-4272-8EF9-AF2CC0D6FB7E}">
      <dgm:prSet/>
      <dgm:spPr/>
      <dgm:t>
        <a:bodyPr/>
        <a:lstStyle/>
        <a:p>
          <a:endParaRPr lang="en-US"/>
        </a:p>
      </dgm:t>
    </dgm:pt>
    <dgm:pt modelId="{7FE864DC-F53D-47F9-BDB0-6F3D623D799C}" type="sibTrans" cxnId="{1B8BDD13-F818-4272-8EF9-AF2CC0D6FB7E}">
      <dgm:prSet/>
      <dgm:spPr/>
      <dgm:t>
        <a:bodyPr/>
        <a:lstStyle/>
        <a:p>
          <a:endParaRPr lang="en-US"/>
        </a:p>
      </dgm:t>
    </dgm:pt>
    <dgm:pt modelId="{3937F461-E17D-4883-B15E-B40AEC1F2A1D}">
      <dgm:prSet phldrT="[Text]"/>
      <dgm:spPr/>
      <dgm:t>
        <a:bodyPr/>
        <a:lstStyle/>
        <a:p>
          <a:r>
            <a:rPr lang="en-US" dirty="0"/>
            <a:t>GO</a:t>
          </a:r>
        </a:p>
      </dgm:t>
    </dgm:pt>
    <dgm:pt modelId="{0F8D3910-F75D-4588-87C6-D7C5B0242881}" type="parTrans" cxnId="{9B92C547-2D4C-4A76-99F4-293CADD40388}">
      <dgm:prSet/>
      <dgm:spPr/>
      <dgm:t>
        <a:bodyPr/>
        <a:lstStyle/>
        <a:p>
          <a:endParaRPr lang="en-US"/>
        </a:p>
      </dgm:t>
    </dgm:pt>
    <dgm:pt modelId="{7FB1D100-7BD1-4005-8538-DF9EFE0EC709}" type="sibTrans" cxnId="{9B92C547-2D4C-4A76-99F4-293CADD40388}">
      <dgm:prSet/>
      <dgm:spPr/>
      <dgm:t>
        <a:bodyPr/>
        <a:lstStyle/>
        <a:p>
          <a:r>
            <a:rPr lang="en-US" dirty="0"/>
            <a:t>PR</a:t>
          </a:r>
        </a:p>
      </dgm:t>
    </dgm:pt>
    <dgm:pt modelId="{A4640FCB-2275-413D-B09D-DF086BAD0CD2}">
      <dgm:prSet phldrT="[Text]" phldr="1"/>
      <dgm:spPr/>
      <dgm:t>
        <a:bodyPr/>
        <a:lstStyle/>
        <a:p>
          <a:endParaRPr lang="en-US"/>
        </a:p>
      </dgm:t>
    </dgm:pt>
    <dgm:pt modelId="{86C20187-6422-4713-A527-36F818F6F958}" type="parTrans" cxnId="{0A2FC94B-8A18-4FDA-9183-3C099EAB6A86}">
      <dgm:prSet/>
      <dgm:spPr/>
      <dgm:t>
        <a:bodyPr/>
        <a:lstStyle/>
        <a:p>
          <a:endParaRPr lang="en-US"/>
        </a:p>
      </dgm:t>
    </dgm:pt>
    <dgm:pt modelId="{AABC8E80-F142-4E5E-953D-32E13B40D097}" type="sibTrans" cxnId="{0A2FC94B-8A18-4FDA-9183-3C099EAB6A86}">
      <dgm:prSet/>
      <dgm:spPr/>
      <dgm:t>
        <a:bodyPr/>
        <a:lstStyle/>
        <a:p>
          <a:endParaRPr lang="en-US"/>
        </a:p>
      </dgm:t>
    </dgm:pt>
    <dgm:pt modelId="{7C1EE6D2-D056-4FF5-A2B6-D3F5A72FA5B6}">
      <dgm:prSet phldrT="[Text]"/>
      <dgm:spPr/>
      <dgm:t>
        <a:bodyPr/>
        <a:lstStyle/>
        <a:p>
          <a:r>
            <a:rPr lang="en-US" dirty="0"/>
            <a:t>TLR</a:t>
          </a:r>
        </a:p>
      </dgm:t>
    </dgm:pt>
    <dgm:pt modelId="{0087FA40-8E4C-4F38-A84D-1D65F662BBFD}" type="parTrans" cxnId="{4AE1B754-5A20-4FBB-B430-D034D3CA73C4}">
      <dgm:prSet/>
      <dgm:spPr/>
      <dgm:t>
        <a:bodyPr/>
        <a:lstStyle/>
        <a:p>
          <a:endParaRPr lang="en-US"/>
        </a:p>
      </dgm:t>
    </dgm:pt>
    <dgm:pt modelId="{945E87BE-BC91-4289-811E-D4ADEAD3D2D0}" type="sibTrans" cxnId="{4AE1B754-5A20-4FBB-B430-D034D3CA73C4}">
      <dgm:prSet/>
      <dgm:spPr>
        <a:solidFill>
          <a:schemeClr val="bg1"/>
        </a:solidFill>
      </dgm:spPr>
      <dgm:t>
        <a:bodyPr/>
        <a:lstStyle/>
        <a:p>
          <a:endParaRPr lang="en-US" dirty="0"/>
        </a:p>
      </dgm:t>
    </dgm:pt>
    <dgm:pt modelId="{FCBF44AF-EFBE-4289-B868-66A23BDC12E1}">
      <dgm:prSet phldrT="[Text]" phldr="1"/>
      <dgm:spPr/>
      <dgm:t>
        <a:bodyPr/>
        <a:lstStyle/>
        <a:p>
          <a:endParaRPr lang="en-US"/>
        </a:p>
      </dgm:t>
    </dgm:pt>
    <dgm:pt modelId="{98803537-10F9-4E38-8A91-5E4EAA234EBE}" type="parTrans" cxnId="{24CD7A18-9184-4E86-B5A4-F8628E689310}">
      <dgm:prSet/>
      <dgm:spPr/>
      <dgm:t>
        <a:bodyPr/>
        <a:lstStyle/>
        <a:p>
          <a:endParaRPr lang="en-US"/>
        </a:p>
      </dgm:t>
    </dgm:pt>
    <dgm:pt modelId="{262CDDD0-3B52-4F8D-A212-47FCFDC960B9}" type="sibTrans" cxnId="{24CD7A18-9184-4E86-B5A4-F8628E689310}">
      <dgm:prSet/>
      <dgm:spPr/>
      <dgm:t>
        <a:bodyPr/>
        <a:lstStyle/>
        <a:p>
          <a:endParaRPr lang="en-US"/>
        </a:p>
      </dgm:t>
    </dgm:pt>
    <dgm:pt modelId="{2FB3AFDA-E022-48FB-B1E5-62716EF7577C}" type="pres">
      <dgm:prSet presAssocID="{025F14ED-D8BB-4995-8491-B13C4DA12447}" presName="Name0" presStyleCnt="0">
        <dgm:presLayoutVars>
          <dgm:chMax/>
          <dgm:chPref/>
          <dgm:dir/>
          <dgm:animLvl val="lvl"/>
        </dgm:presLayoutVars>
      </dgm:prSet>
      <dgm:spPr/>
      <dgm:t>
        <a:bodyPr/>
        <a:lstStyle/>
        <a:p>
          <a:endParaRPr lang="en-US"/>
        </a:p>
      </dgm:t>
    </dgm:pt>
    <dgm:pt modelId="{AEFC540F-498B-4EA6-96F5-8DB7B76A90C5}" type="pres">
      <dgm:prSet presAssocID="{892E2DAA-6456-4806-B63A-635EC643C61B}" presName="composite" presStyleCnt="0"/>
      <dgm:spPr/>
    </dgm:pt>
    <dgm:pt modelId="{9E39C510-8F8B-44BF-9EBA-4A7137BCAECA}" type="pres">
      <dgm:prSet presAssocID="{892E2DAA-6456-4806-B63A-635EC643C61B}" presName="Parent1" presStyleLbl="node1" presStyleIdx="0" presStyleCnt="6">
        <dgm:presLayoutVars>
          <dgm:chMax val="1"/>
          <dgm:chPref val="1"/>
          <dgm:bulletEnabled val="1"/>
        </dgm:presLayoutVars>
      </dgm:prSet>
      <dgm:spPr/>
      <dgm:t>
        <a:bodyPr/>
        <a:lstStyle/>
        <a:p>
          <a:endParaRPr lang="en-US"/>
        </a:p>
      </dgm:t>
    </dgm:pt>
    <dgm:pt modelId="{D93101A1-E4AD-4568-A3EF-0AC155F4A1CA}" type="pres">
      <dgm:prSet presAssocID="{892E2DAA-6456-4806-B63A-635EC643C61B}" presName="Childtext1" presStyleLbl="revTx" presStyleIdx="0" presStyleCnt="3">
        <dgm:presLayoutVars>
          <dgm:chMax val="0"/>
          <dgm:chPref val="0"/>
          <dgm:bulletEnabled val="1"/>
        </dgm:presLayoutVars>
      </dgm:prSet>
      <dgm:spPr/>
      <dgm:t>
        <a:bodyPr/>
        <a:lstStyle/>
        <a:p>
          <a:endParaRPr lang="en-US"/>
        </a:p>
      </dgm:t>
    </dgm:pt>
    <dgm:pt modelId="{5B23E982-4DA0-4567-8198-C9D985516C72}" type="pres">
      <dgm:prSet presAssocID="{892E2DAA-6456-4806-B63A-635EC643C61B}" presName="BalanceSpacing" presStyleCnt="0"/>
      <dgm:spPr/>
    </dgm:pt>
    <dgm:pt modelId="{7FA4D4DA-0DAB-4C9E-A682-CAAB8A985A8D}" type="pres">
      <dgm:prSet presAssocID="{892E2DAA-6456-4806-B63A-635EC643C61B}" presName="BalanceSpacing1" presStyleCnt="0"/>
      <dgm:spPr/>
    </dgm:pt>
    <dgm:pt modelId="{E00D89F8-42F8-451B-9300-891EBD7A6074}" type="pres">
      <dgm:prSet presAssocID="{B0F64B18-6F7B-4B1D-96D4-D81BA650E609}" presName="Accent1Text" presStyleLbl="node1" presStyleIdx="1" presStyleCnt="6"/>
      <dgm:spPr/>
      <dgm:t>
        <a:bodyPr/>
        <a:lstStyle/>
        <a:p>
          <a:endParaRPr lang="en-US"/>
        </a:p>
      </dgm:t>
    </dgm:pt>
    <dgm:pt modelId="{1A2FCC4F-6A51-4392-8E87-013D7AC366A5}" type="pres">
      <dgm:prSet presAssocID="{B0F64B18-6F7B-4B1D-96D4-D81BA650E609}" presName="spaceBetweenRectangles" presStyleCnt="0"/>
      <dgm:spPr/>
    </dgm:pt>
    <dgm:pt modelId="{D013A88A-FA83-4754-8CC6-E4198FF8E2B3}" type="pres">
      <dgm:prSet presAssocID="{3937F461-E17D-4883-B15E-B40AEC1F2A1D}" presName="composite" presStyleCnt="0"/>
      <dgm:spPr/>
    </dgm:pt>
    <dgm:pt modelId="{775DB701-6B52-463C-B8B0-9373444AC498}" type="pres">
      <dgm:prSet presAssocID="{3937F461-E17D-4883-B15E-B40AEC1F2A1D}" presName="Parent1" presStyleLbl="node1" presStyleIdx="2" presStyleCnt="6">
        <dgm:presLayoutVars>
          <dgm:chMax val="1"/>
          <dgm:chPref val="1"/>
          <dgm:bulletEnabled val="1"/>
        </dgm:presLayoutVars>
      </dgm:prSet>
      <dgm:spPr/>
      <dgm:t>
        <a:bodyPr/>
        <a:lstStyle/>
        <a:p>
          <a:endParaRPr lang="en-US"/>
        </a:p>
      </dgm:t>
    </dgm:pt>
    <dgm:pt modelId="{497AFF98-71E8-44F3-A782-A52E0F745FF2}" type="pres">
      <dgm:prSet presAssocID="{3937F461-E17D-4883-B15E-B40AEC1F2A1D}" presName="Childtext1" presStyleLbl="revTx" presStyleIdx="1" presStyleCnt="3">
        <dgm:presLayoutVars>
          <dgm:chMax val="0"/>
          <dgm:chPref val="0"/>
          <dgm:bulletEnabled val="1"/>
        </dgm:presLayoutVars>
      </dgm:prSet>
      <dgm:spPr/>
      <dgm:t>
        <a:bodyPr/>
        <a:lstStyle/>
        <a:p>
          <a:endParaRPr lang="en-US"/>
        </a:p>
      </dgm:t>
    </dgm:pt>
    <dgm:pt modelId="{4584904B-054D-4011-BC5D-DD649E219714}" type="pres">
      <dgm:prSet presAssocID="{3937F461-E17D-4883-B15E-B40AEC1F2A1D}" presName="BalanceSpacing" presStyleCnt="0"/>
      <dgm:spPr/>
    </dgm:pt>
    <dgm:pt modelId="{3F5B5EA1-E5A0-4815-B240-BA35B77B4A64}" type="pres">
      <dgm:prSet presAssocID="{3937F461-E17D-4883-B15E-B40AEC1F2A1D}" presName="BalanceSpacing1" presStyleCnt="0"/>
      <dgm:spPr/>
    </dgm:pt>
    <dgm:pt modelId="{A390B1D8-540B-45C6-9F8C-8DE67B6D7924}" type="pres">
      <dgm:prSet presAssocID="{7FB1D100-7BD1-4005-8538-DF9EFE0EC709}" presName="Accent1Text" presStyleLbl="node1" presStyleIdx="3" presStyleCnt="6"/>
      <dgm:spPr/>
      <dgm:t>
        <a:bodyPr/>
        <a:lstStyle/>
        <a:p>
          <a:endParaRPr lang="en-US"/>
        </a:p>
      </dgm:t>
    </dgm:pt>
    <dgm:pt modelId="{77A57D02-C16E-4A6C-94AF-185C0F378A91}" type="pres">
      <dgm:prSet presAssocID="{7FB1D100-7BD1-4005-8538-DF9EFE0EC709}" presName="spaceBetweenRectangles" presStyleCnt="0"/>
      <dgm:spPr/>
    </dgm:pt>
    <dgm:pt modelId="{2F841C82-977D-4C0B-A4F2-FB0F1F0BBAA2}" type="pres">
      <dgm:prSet presAssocID="{7C1EE6D2-D056-4FF5-A2B6-D3F5A72FA5B6}" presName="composite" presStyleCnt="0"/>
      <dgm:spPr/>
    </dgm:pt>
    <dgm:pt modelId="{32CD3C3A-8221-4A1A-BC30-5E01BFADB49B}" type="pres">
      <dgm:prSet presAssocID="{7C1EE6D2-D056-4FF5-A2B6-D3F5A72FA5B6}" presName="Parent1" presStyleLbl="node1" presStyleIdx="4" presStyleCnt="6">
        <dgm:presLayoutVars>
          <dgm:chMax val="1"/>
          <dgm:chPref val="1"/>
          <dgm:bulletEnabled val="1"/>
        </dgm:presLayoutVars>
      </dgm:prSet>
      <dgm:spPr/>
      <dgm:t>
        <a:bodyPr/>
        <a:lstStyle/>
        <a:p>
          <a:endParaRPr lang="en-US"/>
        </a:p>
      </dgm:t>
    </dgm:pt>
    <dgm:pt modelId="{8A7A96F7-D954-48FD-BCEF-23D9812A7A4A}" type="pres">
      <dgm:prSet presAssocID="{7C1EE6D2-D056-4FF5-A2B6-D3F5A72FA5B6}" presName="Childtext1" presStyleLbl="revTx" presStyleIdx="2" presStyleCnt="3">
        <dgm:presLayoutVars>
          <dgm:chMax val="0"/>
          <dgm:chPref val="0"/>
          <dgm:bulletEnabled val="1"/>
        </dgm:presLayoutVars>
      </dgm:prSet>
      <dgm:spPr/>
      <dgm:t>
        <a:bodyPr/>
        <a:lstStyle/>
        <a:p>
          <a:endParaRPr lang="en-US"/>
        </a:p>
      </dgm:t>
    </dgm:pt>
    <dgm:pt modelId="{2FCA8891-7894-404E-BF4F-E21BFFAEDD74}" type="pres">
      <dgm:prSet presAssocID="{7C1EE6D2-D056-4FF5-A2B6-D3F5A72FA5B6}" presName="BalanceSpacing" presStyleCnt="0"/>
      <dgm:spPr/>
    </dgm:pt>
    <dgm:pt modelId="{5B2BCF06-EF29-4E56-B8FC-8B8A321E574E}" type="pres">
      <dgm:prSet presAssocID="{7C1EE6D2-D056-4FF5-A2B6-D3F5A72FA5B6}" presName="BalanceSpacing1" presStyleCnt="0"/>
      <dgm:spPr/>
    </dgm:pt>
    <dgm:pt modelId="{DF2673B5-3AE5-40E8-B466-76513591D101}" type="pres">
      <dgm:prSet presAssocID="{945E87BE-BC91-4289-811E-D4ADEAD3D2D0}" presName="Accent1Text" presStyleLbl="node1" presStyleIdx="5" presStyleCnt="6"/>
      <dgm:spPr/>
      <dgm:t>
        <a:bodyPr/>
        <a:lstStyle/>
        <a:p>
          <a:endParaRPr lang="en-US"/>
        </a:p>
      </dgm:t>
    </dgm:pt>
  </dgm:ptLst>
  <dgm:cxnLst>
    <dgm:cxn modelId="{C4FB4C49-C475-4843-96F7-823548E08554}" type="presOf" srcId="{945E87BE-BC91-4289-811E-D4ADEAD3D2D0}" destId="{DF2673B5-3AE5-40E8-B466-76513591D101}" srcOrd="0" destOrd="0" presId="urn:microsoft.com/office/officeart/2008/layout/AlternatingHexagons"/>
    <dgm:cxn modelId="{B0246B65-526A-46A1-9700-21ABCD33510B}" type="presOf" srcId="{7C1EE6D2-D056-4FF5-A2B6-D3F5A72FA5B6}" destId="{32CD3C3A-8221-4A1A-BC30-5E01BFADB49B}" srcOrd="0" destOrd="0" presId="urn:microsoft.com/office/officeart/2008/layout/AlternatingHexagons"/>
    <dgm:cxn modelId="{778B4266-E6F2-4A0D-BE15-3950CE63DC3B}" srcId="{025F14ED-D8BB-4995-8491-B13C4DA12447}" destId="{892E2DAA-6456-4806-B63A-635EC643C61B}" srcOrd="0" destOrd="0" parTransId="{03786757-5434-4EAD-9DBF-F969D96D6212}" sibTransId="{B0F64B18-6F7B-4B1D-96D4-D81BA650E609}"/>
    <dgm:cxn modelId="{CF95F438-7373-4DF2-B2E0-79053622BDB8}" type="presOf" srcId="{B0F64B18-6F7B-4B1D-96D4-D81BA650E609}" destId="{E00D89F8-42F8-451B-9300-891EBD7A6074}" srcOrd="0" destOrd="0" presId="urn:microsoft.com/office/officeart/2008/layout/AlternatingHexagons"/>
    <dgm:cxn modelId="{4BD46BC2-C12F-456D-A795-4DD86E287BE9}" type="presOf" srcId="{3F083626-665D-4A1B-B2A5-8BB6DD712E8D}" destId="{D93101A1-E4AD-4568-A3EF-0AC155F4A1CA}" srcOrd="0" destOrd="0" presId="urn:microsoft.com/office/officeart/2008/layout/AlternatingHexagons"/>
    <dgm:cxn modelId="{DBB4E2E5-414F-4A6C-B2DD-6BB2FCBC4F7A}" type="presOf" srcId="{025F14ED-D8BB-4995-8491-B13C4DA12447}" destId="{2FB3AFDA-E022-48FB-B1E5-62716EF7577C}" srcOrd="0" destOrd="0" presId="urn:microsoft.com/office/officeart/2008/layout/AlternatingHexagons"/>
    <dgm:cxn modelId="{4AE1B754-5A20-4FBB-B430-D034D3CA73C4}" srcId="{025F14ED-D8BB-4995-8491-B13C4DA12447}" destId="{7C1EE6D2-D056-4FF5-A2B6-D3F5A72FA5B6}" srcOrd="2" destOrd="0" parTransId="{0087FA40-8E4C-4F38-A84D-1D65F662BBFD}" sibTransId="{945E87BE-BC91-4289-811E-D4ADEAD3D2D0}"/>
    <dgm:cxn modelId="{0058081F-6F93-463D-8127-C9C0B04F459E}" type="presOf" srcId="{3937F461-E17D-4883-B15E-B40AEC1F2A1D}" destId="{775DB701-6B52-463C-B8B0-9373444AC498}" srcOrd="0" destOrd="0" presId="urn:microsoft.com/office/officeart/2008/layout/AlternatingHexagons"/>
    <dgm:cxn modelId="{9B92C547-2D4C-4A76-99F4-293CADD40388}" srcId="{025F14ED-D8BB-4995-8491-B13C4DA12447}" destId="{3937F461-E17D-4883-B15E-B40AEC1F2A1D}" srcOrd="1" destOrd="0" parTransId="{0F8D3910-F75D-4588-87C6-D7C5B0242881}" sibTransId="{7FB1D100-7BD1-4005-8538-DF9EFE0EC709}"/>
    <dgm:cxn modelId="{24CD7A18-9184-4E86-B5A4-F8628E689310}" srcId="{7C1EE6D2-D056-4FF5-A2B6-D3F5A72FA5B6}" destId="{FCBF44AF-EFBE-4289-B868-66A23BDC12E1}" srcOrd="0" destOrd="0" parTransId="{98803537-10F9-4E38-8A91-5E4EAA234EBE}" sibTransId="{262CDDD0-3B52-4F8D-A212-47FCFDC960B9}"/>
    <dgm:cxn modelId="{0A2FC94B-8A18-4FDA-9183-3C099EAB6A86}" srcId="{3937F461-E17D-4883-B15E-B40AEC1F2A1D}" destId="{A4640FCB-2275-413D-B09D-DF086BAD0CD2}" srcOrd="0" destOrd="0" parTransId="{86C20187-6422-4713-A527-36F818F6F958}" sibTransId="{AABC8E80-F142-4E5E-953D-32E13B40D097}"/>
    <dgm:cxn modelId="{BFA07B44-A40A-4B05-991E-6CD05357F074}" type="presOf" srcId="{7FB1D100-7BD1-4005-8538-DF9EFE0EC709}" destId="{A390B1D8-540B-45C6-9F8C-8DE67B6D7924}" srcOrd="0" destOrd="0" presId="urn:microsoft.com/office/officeart/2008/layout/AlternatingHexagons"/>
    <dgm:cxn modelId="{68191737-D536-44F5-9A56-1E06E03EC637}" type="presOf" srcId="{892E2DAA-6456-4806-B63A-635EC643C61B}" destId="{9E39C510-8F8B-44BF-9EBA-4A7137BCAECA}" srcOrd="0" destOrd="0" presId="urn:microsoft.com/office/officeart/2008/layout/AlternatingHexagons"/>
    <dgm:cxn modelId="{AA851F0C-7112-40E5-A4F1-10CB9EFB01EB}" type="presOf" srcId="{A4640FCB-2275-413D-B09D-DF086BAD0CD2}" destId="{497AFF98-71E8-44F3-A782-A52E0F745FF2}" srcOrd="0" destOrd="0" presId="urn:microsoft.com/office/officeart/2008/layout/AlternatingHexagons"/>
    <dgm:cxn modelId="{AFBB4E63-8242-41DB-822E-C7EA97A2CB0E}" type="presOf" srcId="{FCBF44AF-EFBE-4289-B868-66A23BDC12E1}" destId="{8A7A96F7-D954-48FD-BCEF-23D9812A7A4A}" srcOrd="0" destOrd="0" presId="urn:microsoft.com/office/officeart/2008/layout/AlternatingHexagons"/>
    <dgm:cxn modelId="{1B8BDD13-F818-4272-8EF9-AF2CC0D6FB7E}" srcId="{892E2DAA-6456-4806-B63A-635EC643C61B}" destId="{3F083626-665D-4A1B-B2A5-8BB6DD712E8D}" srcOrd="0" destOrd="0" parTransId="{EF8F2745-4BA9-47CB-8048-658F64F43CE9}" sibTransId="{7FE864DC-F53D-47F9-BDB0-6F3D623D799C}"/>
    <dgm:cxn modelId="{BFA39641-CE9D-4F42-9103-68D5196DF11B}" type="presParOf" srcId="{2FB3AFDA-E022-48FB-B1E5-62716EF7577C}" destId="{AEFC540F-498B-4EA6-96F5-8DB7B76A90C5}" srcOrd="0" destOrd="0" presId="urn:microsoft.com/office/officeart/2008/layout/AlternatingHexagons"/>
    <dgm:cxn modelId="{313E960E-5A20-42A0-A426-B3078F98CD4D}" type="presParOf" srcId="{AEFC540F-498B-4EA6-96F5-8DB7B76A90C5}" destId="{9E39C510-8F8B-44BF-9EBA-4A7137BCAECA}" srcOrd="0" destOrd="0" presId="urn:microsoft.com/office/officeart/2008/layout/AlternatingHexagons"/>
    <dgm:cxn modelId="{F78853E6-A197-4E06-A5EA-D95FFBB532F5}" type="presParOf" srcId="{AEFC540F-498B-4EA6-96F5-8DB7B76A90C5}" destId="{D93101A1-E4AD-4568-A3EF-0AC155F4A1CA}" srcOrd="1" destOrd="0" presId="urn:microsoft.com/office/officeart/2008/layout/AlternatingHexagons"/>
    <dgm:cxn modelId="{8D17EB40-F742-4346-A482-F9BEE227E838}" type="presParOf" srcId="{AEFC540F-498B-4EA6-96F5-8DB7B76A90C5}" destId="{5B23E982-4DA0-4567-8198-C9D985516C72}" srcOrd="2" destOrd="0" presId="urn:microsoft.com/office/officeart/2008/layout/AlternatingHexagons"/>
    <dgm:cxn modelId="{C3306EB3-6AA1-47BF-9A99-637862A75248}" type="presParOf" srcId="{AEFC540F-498B-4EA6-96F5-8DB7B76A90C5}" destId="{7FA4D4DA-0DAB-4C9E-A682-CAAB8A985A8D}" srcOrd="3" destOrd="0" presId="urn:microsoft.com/office/officeart/2008/layout/AlternatingHexagons"/>
    <dgm:cxn modelId="{B99B872B-4555-48D6-A42F-3AB8F3EF02E3}" type="presParOf" srcId="{AEFC540F-498B-4EA6-96F5-8DB7B76A90C5}" destId="{E00D89F8-42F8-451B-9300-891EBD7A6074}" srcOrd="4" destOrd="0" presId="urn:microsoft.com/office/officeart/2008/layout/AlternatingHexagons"/>
    <dgm:cxn modelId="{B5089A43-59EF-4388-B63F-E398BE15697A}" type="presParOf" srcId="{2FB3AFDA-E022-48FB-B1E5-62716EF7577C}" destId="{1A2FCC4F-6A51-4392-8E87-013D7AC366A5}" srcOrd="1" destOrd="0" presId="urn:microsoft.com/office/officeart/2008/layout/AlternatingHexagons"/>
    <dgm:cxn modelId="{68AD6223-6029-47F4-9121-BB8693E852A1}" type="presParOf" srcId="{2FB3AFDA-E022-48FB-B1E5-62716EF7577C}" destId="{D013A88A-FA83-4754-8CC6-E4198FF8E2B3}" srcOrd="2" destOrd="0" presId="urn:microsoft.com/office/officeart/2008/layout/AlternatingHexagons"/>
    <dgm:cxn modelId="{835F18F1-1F10-46F6-B292-AC15F206E47A}" type="presParOf" srcId="{D013A88A-FA83-4754-8CC6-E4198FF8E2B3}" destId="{775DB701-6B52-463C-B8B0-9373444AC498}" srcOrd="0" destOrd="0" presId="urn:microsoft.com/office/officeart/2008/layout/AlternatingHexagons"/>
    <dgm:cxn modelId="{FAF1BB87-1F75-4D99-A139-369BE99AAE71}" type="presParOf" srcId="{D013A88A-FA83-4754-8CC6-E4198FF8E2B3}" destId="{497AFF98-71E8-44F3-A782-A52E0F745FF2}" srcOrd="1" destOrd="0" presId="urn:microsoft.com/office/officeart/2008/layout/AlternatingHexagons"/>
    <dgm:cxn modelId="{547E9345-E056-483E-B3BE-2DDA3B596952}" type="presParOf" srcId="{D013A88A-FA83-4754-8CC6-E4198FF8E2B3}" destId="{4584904B-054D-4011-BC5D-DD649E219714}" srcOrd="2" destOrd="0" presId="urn:microsoft.com/office/officeart/2008/layout/AlternatingHexagons"/>
    <dgm:cxn modelId="{761C4B7F-5947-48A5-80C2-73924C6E78BB}" type="presParOf" srcId="{D013A88A-FA83-4754-8CC6-E4198FF8E2B3}" destId="{3F5B5EA1-E5A0-4815-B240-BA35B77B4A64}" srcOrd="3" destOrd="0" presId="urn:microsoft.com/office/officeart/2008/layout/AlternatingHexagons"/>
    <dgm:cxn modelId="{B1E7DCAA-98FE-4108-B9CF-BBAF5ABC015C}" type="presParOf" srcId="{D013A88A-FA83-4754-8CC6-E4198FF8E2B3}" destId="{A390B1D8-540B-45C6-9F8C-8DE67B6D7924}" srcOrd="4" destOrd="0" presId="urn:microsoft.com/office/officeart/2008/layout/AlternatingHexagons"/>
    <dgm:cxn modelId="{38D62FE5-F032-4472-B7DB-195FFA3FEE33}" type="presParOf" srcId="{2FB3AFDA-E022-48FB-B1E5-62716EF7577C}" destId="{77A57D02-C16E-4A6C-94AF-185C0F378A91}" srcOrd="3" destOrd="0" presId="urn:microsoft.com/office/officeart/2008/layout/AlternatingHexagons"/>
    <dgm:cxn modelId="{F3F2A7F3-8FD1-4F97-802E-6F051B525DD9}" type="presParOf" srcId="{2FB3AFDA-E022-48FB-B1E5-62716EF7577C}" destId="{2F841C82-977D-4C0B-A4F2-FB0F1F0BBAA2}" srcOrd="4" destOrd="0" presId="urn:microsoft.com/office/officeart/2008/layout/AlternatingHexagons"/>
    <dgm:cxn modelId="{EDF219F1-2AAA-42A9-9308-19E9C312EA4A}" type="presParOf" srcId="{2F841C82-977D-4C0B-A4F2-FB0F1F0BBAA2}" destId="{32CD3C3A-8221-4A1A-BC30-5E01BFADB49B}" srcOrd="0" destOrd="0" presId="urn:microsoft.com/office/officeart/2008/layout/AlternatingHexagons"/>
    <dgm:cxn modelId="{9C27C1ED-7E9D-4207-BF9C-1397C3AE20FE}" type="presParOf" srcId="{2F841C82-977D-4C0B-A4F2-FB0F1F0BBAA2}" destId="{8A7A96F7-D954-48FD-BCEF-23D9812A7A4A}" srcOrd="1" destOrd="0" presId="urn:microsoft.com/office/officeart/2008/layout/AlternatingHexagons"/>
    <dgm:cxn modelId="{A377AB70-397D-4F82-965D-8B35DC590FF6}" type="presParOf" srcId="{2F841C82-977D-4C0B-A4F2-FB0F1F0BBAA2}" destId="{2FCA8891-7894-404E-BF4F-E21BFFAEDD74}" srcOrd="2" destOrd="0" presId="urn:microsoft.com/office/officeart/2008/layout/AlternatingHexagons"/>
    <dgm:cxn modelId="{1B52B199-EA0B-4063-9DB1-2880FBEA98B5}" type="presParOf" srcId="{2F841C82-977D-4C0B-A4F2-FB0F1F0BBAA2}" destId="{5B2BCF06-EF29-4E56-B8FC-8B8A321E574E}" srcOrd="3" destOrd="0" presId="urn:microsoft.com/office/officeart/2008/layout/AlternatingHexagons"/>
    <dgm:cxn modelId="{69E4BA91-F673-491C-B9A0-A6D9AB62AFF5}" type="presParOf" srcId="{2F841C82-977D-4C0B-A4F2-FB0F1F0BBAA2}" destId="{DF2673B5-3AE5-40E8-B466-76513591D101}" srcOrd="4" destOrd="0" presId="urn:microsoft.com/office/officeart/2008/layout/AlternatingHexagons"/>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15FA42-D0CA-4E17-9FAF-BD46E8B70622}">
      <dsp:nvSpPr>
        <dsp:cNvPr id="0" name=""/>
        <dsp:cNvSpPr/>
      </dsp:nvSpPr>
      <dsp:spPr>
        <a:xfrm>
          <a:off x="0" y="132120"/>
          <a:ext cx="1201412" cy="78842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prstClr val="white"/>
              </a:solidFill>
              <a:latin typeface="Calibri"/>
              <a:ea typeface="+mn-ea"/>
              <a:cs typeface="+mn-cs"/>
            </a:rPr>
            <a:t>5</a:t>
          </a:r>
        </a:p>
        <a:p>
          <a:pPr marL="0" lvl="0" indent="0" algn="ctr" defTabSz="800100">
            <a:lnSpc>
              <a:spcPct val="90000"/>
            </a:lnSpc>
            <a:spcBef>
              <a:spcPct val="0"/>
            </a:spcBef>
            <a:spcAft>
              <a:spcPct val="35000"/>
            </a:spcAft>
            <a:buNone/>
          </a:pPr>
          <a:r>
            <a:rPr lang="en-US" sz="1800" kern="1200" dirty="0">
              <a:solidFill>
                <a:prstClr val="white"/>
              </a:solidFill>
              <a:latin typeface="Calibri"/>
              <a:ea typeface="+mn-ea"/>
              <a:cs typeface="+mn-cs"/>
            </a:rPr>
            <a:t>Disciplines</a:t>
          </a:r>
        </a:p>
      </dsp:txBody>
      <dsp:txXfrm>
        <a:off x="23092" y="155212"/>
        <a:ext cx="1155228" cy="742242"/>
      </dsp:txXfrm>
    </dsp:sp>
    <dsp:sp modelId="{B16D9976-0217-43EB-8F21-9B3EE8F587F7}">
      <dsp:nvSpPr>
        <dsp:cNvPr id="0" name=""/>
        <dsp:cNvSpPr/>
      </dsp:nvSpPr>
      <dsp:spPr>
        <a:xfrm rot="21576930">
          <a:off x="1322237" y="371656"/>
          <a:ext cx="256161" cy="297950"/>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322238" y="431504"/>
        <a:ext cx="179313" cy="178770"/>
      </dsp:txXfrm>
    </dsp:sp>
    <dsp:sp modelId="{853C5BDF-5670-439D-B6C6-086AB01368EB}">
      <dsp:nvSpPr>
        <dsp:cNvPr id="0" name=""/>
        <dsp:cNvSpPr/>
      </dsp:nvSpPr>
      <dsp:spPr>
        <a:xfrm>
          <a:off x="1684725" y="120814"/>
          <a:ext cx="1201412" cy="788426"/>
        </a:xfrm>
        <a:prstGeom prst="roundRect">
          <a:avLst>
            <a:gd name="adj" fmla="val 10000"/>
          </a:avLst>
        </a:prstGeom>
        <a:solidFill>
          <a:schemeClr val="accent4">
            <a:hueOff val="-3732583"/>
            <a:satOff val="1753"/>
            <a:lumOff val="6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15000+ Concepts</a:t>
          </a:r>
        </a:p>
      </dsp:txBody>
      <dsp:txXfrm>
        <a:off x="1707817" y="143906"/>
        <a:ext cx="1155228" cy="742242"/>
      </dsp:txXfrm>
    </dsp:sp>
    <dsp:sp modelId="{F04C9EA6-5037-4B52-816C-7C7B31AE1C48}">
      <dsp:nvSpPr>
        <dsp:cNvPr id="0" name=""/>
        <dsp:cNvSpPr/>
      </dsp:nvSpPr>
      <dsp:spPr>
        <a:xfrm>
          <a:off x="3006278" y="366052"/>
          <a:ext cx="254699" cy="297950"/>
        </a:xfrm>
        <a:prstGeom prst="rightArrow">
          <a:avLst>
            <a:gd name="adj1" fmla="val 60000"/>
            <a:gd name="adj2" fmla="val 50000"/>
          </a:avLst>
        </a:prstGeom>
        <a:solidFill>
          <a:schemeClr val="accent4">
            <a:hueOff val="-5598875"/>
            <a:satOff val="2630"/>
            <a:lumOff val="98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006278" y="425642"/>
        <a:ext cx="178289" cy="178770"/>
      </dsp:txXfrm>
    </dsp:sp>
    <dsp:sp modelId="{B1B9A388-37ED-4786-AD78-0F4466D9DEF8}">
      <dsp:nvSpPr>
        <dsp:cNvPr id="0" name=""/>
        <dsp:cNvSpPr/>
      </dsp:nvSpPr>
      <dsp:spPr>
        <a:xfrm>
          <a:off x="3366702" y="120814"/>
          <a:ext cx="1201412" cy="788426"/>
        </a:xfrm>
        <a:prstGeom prst="roundRect">
          <a:avLst>
            <a:gd name="adj" fmla="val 10000"/>
          </a:avLst>
        </a:prstGeom>
        <a:solidFill>
          <a:schemeClr val="accent4">
            <a:hueOff val="-7465166"/>
            <a:satOff val="3507"/>
            <a:lumOff val="13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45000+</a:t>
          </a:r>
        </a:p>
        <a:p>
          <a:pPr marL="0" lvl="0" indent="0" algn="ctr" defTabSz="800100">
            <a:lnSpc>
              <a:spcPct val="90000"/>
            </a:lnSpc>
            <a:spcBef>
              <a:spcPct val="0"/>
            </a:spcBef>
            <a:spcAft>
              <a:spcPct val="35000"/>
            </a:spcAft>
            <a:buNone/>
          </a:pPr>
          <a:r>
            <a:rPr lang="en-US" sz="1800" kern="1200" dirty="0"/>
            <a:t>Linkages</a:t>
          </a:r>
        </a:p>
      </dsp:txBody>
      <dsp:txXfrm>
        <a:off x="3389794" y="143906"/>
        <a:ext cx="1155228" cy="742242"/>
      </dsp:txXfrm>
    </dsp:sp>
    <dsp:sp modelId="{739E09EC-10D1-4531-96A5-73415B694C00}">
      <dsp:nvSpPr>
        <dsp:cNvPr id="0" name=""/>
        <dsp:cNvSpPr/>
      </dsp:nvSpPr>
      <dsp:spPr>
        <a:xfrm>
          <a:off x="4688256" y="366052"/>
          <a:ext cx="254699" cy="297950"/>
        </a:xfrm>
        <a:prstGeom prst="rightArrow">
          <a:avLst>
            <a:gd name="adj1" fmla="val 60000"/>
            <a:gd name="adj2" fmla="val 50000"/>
          </a:avLst>
        </a:prstGeom>
        <a:solidFill>
          <a:schemeClr val="accent4">
            <a:hueOff val="-11197749"/>
            <a:satOff val="5260"/>
            <a:lumOff val="195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688256" y="425642"/>
        <a:ext cx="178289" cy="178770"/>
      </dsp:txXfrm>
    </dsp:sp>
    <dsp:sp modelId="{AAEF54F9-E677-48BD-8AD0-8FA6E5C394BE}">
      <dsp:nvSpPr>
        <dsp:cNvPr id="0" name=""/>
        <dsp:cNvSpPr/>
      </dsp:nvSpPr>
      <dsp:spPr>
        <a:xfrm>
          <a:off x="5048679" y="120814"/>
          <a:ext cx="1201412" cy="788426"/>
        </a:xfrm>
        <a:prstGeom prst="roundRect">
          <a:avLst>
            <a:gd name="adj" fmla="val 10000"/>
          </a:avLst>
        </a:prstGeom>
        <a:solidFill>
          <a:schemeClr val="accent4">
            <a:hueOff val="-11197749"/>
            <a:satOff val="5260"/>
            <a:lumOff val="19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2 Million</a:t>
          </a:r>
        </a:p>
        <a:p>
          <a:pPr marL="0" lvl="0" indent="0" algn="ctr" defTabSz="800100">
            <a:lnSpc>
              <a:spcPct val="90000"/>
            </a:lnSpc>
            <a:spcBef>
              <a:spcPct val="0"/>
            </a:spcBef>
            <a:spcAft>
              <a:spcPct val="35000"/>
            </a:spcAft>
            <a:buNone/>
          </a:pPr>
          <a:r>
            <a:rPr lang="en-US" sz="1800" kern="1200" dirty="0"/>
            <a:t>Nodes</a:t>
          </a:r>
        </a:p>
      </dsp:txBody>
      <dsp:txXfrm>
        <a:off x="5071771" y="143906"/>
        <a:ext cx="1155228" cy="7422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9EB56A-EEDD-40B6-99A6-419F56C645D7}">
      <dsp:nvSpPr>
        <dsp:cNvPr id="0" name=""/>
        <dsp:cNvSpPr/>
      </dsp:nvSpPr>
      <dsp:spPr>
        <a:xfrm>
          <a:off x="2459560" y="2323904"/>
          <a:ext cx="358669" cy="2050323"/>
        </a:xfrm>
        <a:custGeom>
          <a:avLst/>
          <a:gdLst/>
          <a:ahLst/>
          <a:cxnLst/>
          <a:rect l="0" t="0" r="0" b="0"/>
          <a:pathLst>
            <a:path>
              <a:moveTo>
                <a:pt x="0" y="0"/>
              </a:moveTo>
              <a:lnTo>
                <a:pt x="179334" y="0"/>
              </a:lnTo>
              <a:lnTo>
                <a:pt x="179334" y="2050323"/>
              </a:lnTo>
              <a:lnTo>
                <a:pt x="358669" y="205032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586859" y="3297029"/>
        <a:ext cx="104072" cy="104072"/>
      </dsp:txXfrm>
    </dsp:sp>
    <dsp:sp modelId="{BA492163-B349-434F-8F56-5B5AB94DF175}">
      <dsp:nvSpPr>
        <dsp:cNvPr id="0" name=""/>
        <dsp:cNvSpPr/>
      </dsp:nvSpPr>
      <dsp:spPr>
        <a:xfrm>
          <a:off x="2459560" y="2323904"/>
          <a:ext cx="358669" cy="1366882"/>
        </a:xfrm>
        <a:custGeom>
          <a:avLst/>
          <a:gdLst/>
          <a:ahLst/>
          <a:cxnLst/>
          <a:rect l="0" t="0" r="0" b="0"/>
          <a:pathLst>
            <a:path>
              <a:moveTo>
                <a:pt x="0" y="0"/>
              </a:moveTo>
              <a:lnTo>
                <a:pt x="179334" y="0"/>
              </a:lnTo>
              <a:lnTo>
                <a:pt x="179334" y="1366882"/>
              </a:lnTo>
              <a:lnTo>
                <a:pt x="358669" y="136688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03566" y="2972016"/>
        <a:ext cx="70657" cy="70657"/>
      </dsp:txXfrm>
    </dsp:sp>
    <dsp:sp modelId="{C41CD921-395F-48C0-9028-EFA1D5DCF83D}">
      <dsp:nvSpPr>
        <dsp:cNvPr id="0" name=""/>
        <dsp:cNvSpPr/>
      </dsp:nvSpPr>
      <dsp:spPr>
        <a:xfrm>
          <a:off x="2459560" y="2323904"/>
          <a:ext cx="358669" cy="683441"/>
        </a:xfrm>
        <a:custGeom>
          <a:avLst/>
          <a:gdLst/>
          <a:ahLst/>
          <a:cxnLst/>
          <a:rect l="0" t="0" r="0" b="0"/>
          <a:pathLst>
            <a:path>
              <a:moveTo>
                <a:pt x="0" y="0"/>
              </a:moveTo>
              <a:lnTo>
                <a:pt x="179334" y="0"/>
              </a:lnTo>
              <a:lnTo>
                <a:pt x="179334" y="683441"/>
              </a:lnTo>
              <a:lnTo>
                <a:pt x="358669" y="683441"/>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9599" y="2646328"/>
        <a:ext cx="38591" cy="38591"/>
      </dsp:txXfrm>
    </dsp:sp>
    <dsp:sp modelId="{E51670FD-5B27-4C16-9186-198583213DFC}">
      <dsp:nvSpPr>
        <dsp:cNvPr id="0" name=""/>
        <dsp:cNvSpPr/>
      </dsp:nvSpPr>
      <dsp:spPr>
        <a:xfrm>
          <a:off x="2459560" y="2278184"/>
          <a:ext cx="358669" cy="91440"/>
        </a:xfrm>
        <a:custGeom>
          <a:avLst/>
          <a:gdLst/>
          <a:ahLst/>
          <a:cxnLst/>
          <a:rect l="0" t="0" r="0" b="0"/>
          <a:pathLst>
            <a:path>
              <a:moveTo>
                <a:pt x="0" y="45720"/>
              </a:moveTo>
              <a:lnTo>
                <a:pt x="358669" y="4572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29928" y="2314937"/>
        <a:ext cx="17933" cy="17933"/>
      </dsp:txXfrm>
    </dsp:sp>
    <dsp:sp modelId="{289C8F16-2812-4AE6-9F3C-F06F76463348}">
      <dsp:nvSpPr>
        <dsp:cNvPr id="0" name=""/>
        <dsp:cNvSpPr/>
      </dsp:nvSpPr>
      <dsp:spPr>
        <a:xfrm>
          <a:off x="2459560" y="1640462"/>
          <a:ext cx="358669" cy="683441"/>
        </a:xfrm>
        <a:custGeom>
          <a:avLst/>
          <a:gdLst/>
          <a:ahLst/>
          <a:cxnLst/>
          <a:rect l="0" t="0" r="0" b="0"/>
          <a:pathLst>
            <a:path>
              <a:moveTo>
                <a:pt x="0" y="683441"/>
              </a:moveTo>
              <a:lnTo>
                <a:pt x="179334" y="683441"/>
              </a:lnTo>
              <a:lnTo>
                <a:pt x="179334" y="0"/>
              </a:lnTo>
              <a:lnTo>
                <a:pt x="358669"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9599" y="1962887"/>
        <a:ext cx="38591" cy="38591"/>
      </dsp:txXfrm>
    </dsp:sp>
    <dsp:sp modelId="{20BA7ECC-7D55-4288-9C01-492FBB54D5C1}">
      <dsp:nvSpPr>
        <dsp:cNvPr id="0" name=""/>
        <dsp:cNvSpPr/>
      </dsp:nvSpPr>
      <dsp:spPr>
        <a:xfrm>
          <a:off x="2459560" y="957021"/>
          <a:ext cx="358669" cy="1366882"/>
        </a:xfrm>
        <a:custGeom>
          <a:avLst/>
          <a:gdLst/>
          <a:ahLst/>
          <a:cxnLst/>
          <a:rect l="0" t="0" r="0" b="0"/>
          <a:pathLst>
            <a:path>
              <a:moveTo>
                <a:pt x="0" y="1366882"/>
              </a:moveTo>
              <a:lnTo>
                <a:pt x="179334" y="1366882"/>
              </a:lnTo>
              <a:lnTo>
                <a:pt x="179334" y="0"/>
              </a:lnTo>
              <a:lnTo>
                <a:pt x="358669"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03566" y="1605133"/>
        <a:ext cx="70657" cy="70657"/>
      </dsp:txXfrm>
    </dsp:sp>
    <dsp:sp modelId="{BFA2FACB-474A-483F-A0A3-F9745C62ED7E}">
      <dsp:nvSpPr>
        <dsp:cNvPr id="0" name=""/>
        <dsp:cNvSpPr/>
      </dsp:nvSpPr>
      <dsp:spPr>
        <a:xfrm>
          <a:off x="2459560" y="273580"/>
          <a:ext cx="358669" cy="2050323"/>
        </a:xfrm>
        <a:custGeom>
          <a:avLst/>
          <a:gdLst/>
          <a:ahLst/>
          <a:cxnLst/>
          <a:rect l="0" t="0" r="0" b="0"/>
          <a:pathLst>
            <a:path>
              <a:moveTo>
                <a:pt x="0" y="2050323"/>
              </a:moveTo>
              <a:lnTo>
                <a:pt x="179334" y="2050323"/>
              </a:lnTo>
              <a:lnTo>
                <a:pt x="179334" y="0"/>
              </a:lnTo>
              <a:lnTo>
                <a:pt x="358669"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586859" y="1246705"/>
        <a:ext cx="104072" cy="104072"/>
      </dsp:txXfrm>
    </dsp:sp>
    <dsp:sp modelId="{945F82C8-C381-46B8-8C06-DBCCBBD58B7F}">
      <dsp:nvSpPr>
        <dsp:cNvPr id="0" name=""/>
        <dsp:cNvSpPr/>
      </dsp:nvSpPr>
      <dsp:spPr>
        <a:xfrm rot="16200000">
          <a:off x="747360" y="2050527"/>
          <a:ext cx="2877646" cy="54675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Nodal</a:t>
          </a:r>
        </a:p>
        <a:p>
          <a:pPr marL="0" lvl="0" indent="0" algn="ctr" defTabSz="666750">
            <a:lnSpc>
              <a:spcPct val="90000"/>
            </a:lnSpc>
            <a:spcBef>
              <a:spcPct val="0"/>
            </a:spcBef>
            <a:spcAft>
              <a:spcPct val="35000"/>
            </a:spcAft>
            <a:buNone/>
          </a:pPr>
          <a:r>
            <a:rPr lang="en-US" sz="1500" kern="1200" dirty="0"/>
            <a:t>Relationships</a:t>
          </a:r>
        </a:p>
      </dsp:txBody>
      <dsp:txXfrm>
        <a:off x="747360" y="2050527"/>
        <a:ext cx="2877646" cy="546752"/>
      </dsp:txXfrm>
    </dsp:sp>
    <dsp:sp modelId="{2EACB9CF-F2C1-4196-A4EE-9DC19EAECBA5}">
      <dsp:nvSpPr>
        <dsp:cNvPr id="0" name=""/>
        <dsp:cNvSpPr/>
      </dsp:nvSpPr>
      <dsp:spPr>
        <a:xfrm>
          <a:off x="2818230" y="204"/>
          <a:ext cx="1793349" cy="54675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err="1"/>
            <a:t>Is_prerequisite_of</a:t>
          </a:r>
          <a:endParaRPr lang="en-US" sz="1500" kern="1200" dirty="0"/>
        </a:p>
      </dsp:txBody>
      <dsp:txXfrm>
        <a:off x="2818230" y="204"/>
        <a:ext cx="1793349" cy="546752"/>
      </dsp:txXfrm>
    </dsp:sp>
    <dsp:sp modelId="{6A234A36-3442-4290-A6FB-CEB8FA56169E}">
      <dsp:nvSpPr>
        <dsp:cNvPr id="0" name=""/>
        <dsp:cNvSpPr/>
      </dsp:nvSpPr>
      <dsp:spPr>
        <a:xfrm>
          <a:off x="2818230" y="683645"/>
          <a:ext cx="1793349" cy="54675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err="1"/>
            <a:t>Is_parent_of</a:t>
          </a:r>
          <a:endParaRPr lang="en-US" sz="1500" kern="1200" dirty="0"/>
        </a:p>
      </dsp:txBody>
      <dsp:txXfrm>
        <a:off x="2818230" y="683645"/>
        <a:ext cx="1793349" cy="546752"/>
      </dsp:txXfrm>
    </dsp:sp>
    <dsp:sp modelId="{7C1FC284-0C2B-45F5-8892-951ABF3BCAC9}">
      <dsp:nvSpPr>
        <dsp:cNvPr id="0" name=""/>
        <dsp:cNvSpPr/>
      </dsp:nvSpPr>
      <dsp:spPr>
        <a:xfrm>
          <a:off x="2818230" y="1367086"/>
          <a:ext cx="1793349" cy="54675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err="1"/>
            <a:t>has_video_content</a:t>
          </a:r>
          <a:endParaRPr lang="en-US" sz="1500" kern="1200" dirty="0"/>
        </a:p>
        <a:p>
          <a:pPr marL="0" lvl="0" indent="0" algn="ctr" defTabSz="666750">
            <a:lnSpc>
              <a:spcPct val="90000"/>
            </a:lnSpc>
            <a:spcBef>
              <a:spcPct val="0"/>
            </a:spcBef>
            <a:spcAft>
              <a:spcPct val="35000"/>
            </a:spcAft>
            <a:buNone/>
          </a:pPr>
          <a:endParaRPr lang="en-US" sz="1500" kern="1200" dirty="0"/>
        </a:p>
      </dsp:txBody>
      <dsp:txXfrm>
        <a:off x="2818230" y="1367086"/>
        <a:ext cx="1793349" cy="546752"/>
      </dsp:txXfrm>
    </dsp:sp>
    <dsp:sp modelId="{2364A11F-28B2-4C44-91EF-5DA3B765C2D4}">
      <dsp:nvSpPr>
        <dsp:cNvPr id="0" name=""/>
        <dsp:cNvSpPr/>
      </dsp:nvSpPr>
      <dsp:spPr>
        <a:xfrm>
          <a:off x="2818230" y="2050527"/>
          <a:ext cx="1793349" cy="54675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err="1"/>
            <a:t>has_document</a:t>
          </a:r>
          <a:endParaRPr lang="en-US" sz="1500" kern="1200" dirty="0"/>
        </a:p>
        <a:p>
          <a:pPr marL="0" lvl="0" indent="0" algn="ctr" defTabSz="666750">
            <a:lnSpc>
              <a:spcPct val="90000"/>
            </a:lnSpc>
            <a:spcBef>
              <a:spcPct val="0"/>
            </a:spcBef>
            <a:spcAft>
              <a:spcPct val="35000"/>
            </a:spcAft>
            <a:buNone/>
          </a:pPr>
          <a:endParaRPr lang="en-US" sz="1500" kern="1200" dirty="0"/>
        </a:p>
      </dsp:txBody>
      <dsp:txXfrm>
        <a:off x="2818230" y="2050527"/>
        <a:ext cx="1793349" cy="546752"/>
      </dsp:txXfrm>
    </dsp:sp>
    <dsp:sp modelId="{120D44DA-1525-47D4-826D-76298E136F48}">
      <dsp:nvSpPr>
        <dsp:cNvPr id="0" name=""/>
        <dsp:cNvSpPr/>
      </dsp:nvSpPr>
      <dsp:spPr>
        <a:xfrm>
          <a:off x="2818230" y="2733968"/>
          <a:ext cx="1793349" cy="54675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err="1"/>
            <a:t>Is_level_of</a:t>
          </a:r>
          <a:endParaRPr lang="en-US" sz="1500" kern="1200" dirty="0"/>
        </a:p>
        <a:p>
          <a:pPr marL="0" lvl="0" indent="0" algn="ctr" defTabSz="666750">
            <a:lnSpc>
              <a:spcPct val="90000"/>
            </a:lnSpc>
            <a:spcBef>
              <a:spcPct val="0"/>
            </a:spcBef>
            <a:spcAft>
              <a:spcPct val="35000"/>
            </a:spcAft>
            <a:buNone/>
          </a:pPr>
          <a:endParaRPr lang="en-US" sz="1500" kern="1200" dirty="0"/>
        </a:p>
      </dsp:txBody>
      <dsp:txXfrm>
        <a:off x="2818230" y="2733968"/>
        <a:ext cx="1793349" cy="546752"/>
      </dsp:txXfrm>
    </dsp:sp>
    <dsp:sp modelId="{5D24A685-52B5-4D99-AEAD-A78E1893C51D}">
      <dsp:nvSpPr>
        <dsp:cNvPr id="0" name=""/>
        <dsp:cNvSpPr/>
      </dsp:nvSpPr>
      <dsp:spPr>
        <a:xfrm>
          <a:off x="2818230" y="3417409"/>
          <a:ext cx="1793349" cy="54675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err="1"/>
            <a:t>Is_option</a:t>
          </a:r>
          <a:endParaRPr lang="en-US" sz="1500" kern="1200" dirty="0"/>
        </a:p>
        <a:p>
          <a:pPr marL="0" lvl="0" indent="0" algn="ctr" defTabSz="666750">
            <a:lnSpc>
              <a:spcPct val="90000"/>
            </a:lnSpc>
            <a:spcBef>
              <a:spcPct val="0"/>
            </a:spcBef>
            <a:spcAft>
              <a:spcPct val="35000"/>
            </a:spcAft>
            <a:buNone/>
          </a:pPr>
          <a:endParaRPr lang="en-US" sz="1500" kern="1200" dirty="0"/>
        </a:p>
      </dsp:txBody>
      <dsp:txXfrm>
        <a:off x="2818230" y="3417409"/>
        <a:ext cx="1793349" cy="546752"/>
      </dsp:txXfrm>
    </dsp:sp>
    <dsp:sp modelId="{7D2CBB3F-1C95-45F0-8749-D355DDB7C0F6}">
      <dsp:nvSpPr>
        <dsp:cNvPr id="0" name=""/>
        <dsp:cNvSpPr/>
      </dsp:nvSpPr>
      <dsp:spPr>
        <a:xfrm>
          <a:off x="2818230" y="4100850"/>
          <a:ext cx="1793349" cy="54675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err="1"/>
            <a:t>has_research_content</a:t>
          </a:r>
          <a:endParaRPr lang="en-US" sz="1500" kern="1200" dirty="0"/>
        </a:p>
        <a:p>
          <a:pPr marL="0" lvl="0" indent="0" algn="ctr" defTabSz="666750">
            <a:lnSpc>
              <a:spcPct val="90000"/>
            </a:lnSpc>
            <a:spcBef>
              <a:spcPct val="0"/>
            </a:spcBef>
            <a:spcAft>
              <a:spcPct val="35000"/>
            </a:spcAft>
            <a:buNone/>
          </a:pPr>
          <a:endParaRPr lang="en-US" sz="1500" kern="1200" dirty="0"/>
        </a:p>
      </dsp:txBody>
      <dsp:txXfrm>
        <a:off x="2818230" y="4100850"/>
        <a:ext cx="1793349" cy="5467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39C510-8F8B-44BF-9EBA-4A7137BCAECA}">
      <dsp:nvSpPr>
        <dsp:cNvPr id="0" name=""/>
        <dsp:cNvSpPr/>
      </dsp:nvSpPr>
      <dsp:spPr>
        <a:xfrm rot="5400000">
          <a:off x="3007643" y="118388"/>
          <a:ext cx="1804329" cy="1569766"/>
        </a:xfrm>
        <a:prstGeom prst="hexagon">
          <a:avLst>
            <a:gd name="adj" fmla="val 2500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dirty="0"/>
            <a:t>RP</a:t>
          </a:r>
        </a:p>
      </dsp:txBody>
      <dsp:txXfrm rot="-5400000">
        <a:off x="3369546" y="282282"/>
        <a:ext cx="1080522" cy="1241979"/>
      </dsp:txXfrm>
    </dsp:sp>
    <dsp:sp modelId="{D93101A1-E4AD-4568-A3EF-0AC155F4A1CA}">
      <dsp:nvSpPr>
        <dsp:cNvPr id="0" name=""/>
        <dsp:cNvSpPr/>
      </dsp:nvSpPr>
      <dsp:spPr>
        <a:xfrm>
          <a:off x="4742325" y="361973"/>
          <a:ext cx="2013631" cy="1082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endParaRPr lang="en-US" sz="3600" kern="1200"/>
        </a:p>
      </dsp:txBody>
      <dsp:txXfrm>
        <a:off x="4742325" y="361973"/>
        <a:ext cx="2013631" cy="1082597"/>
      </dsp:txXfrm>
    </dsp:sp>
    <dsp:sp modelId="{E00D89F8-42F8-451B-9300-891EBD7A6074}">
      <dsp:nvSpPr>
        <dsp:cNvPr id="0" name=""/>
        <dsp:cNvSpPr/>
      </dsp:nvSpPr>
      <dsp:spPr>
        <a:xfrm rot="5400000">
          <a:off x="1312295" y="118388"/>
          <a:ext cx="1804329" cy="1569766"/>
        </a:xfrm>
        <a:prstGeom prst="hexagon">
          <a:avLst>
            <a:gd name="adj" fmla="val 25000"/>
            <a:gd name="vf" fmla="val 115470"/>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674198" y="282282"/>
        <a:ext cx="1080522" cy="1241979"/>
      </dsp:txXfrm>
    </dsp:sp>
    <dsp:sp modelId="{775DB701-6B52-463C-B8B0-9373444AC498}">
      <dsp:nvSpPr>
        <dsp:cNvPr id="0" name=""/>
        <dsp:cNvSpPr/>
      </dsp:nvSpPr>
      <dsp:spPr>
        <a:xfrm rot="5400000">
          <a:off x="2156721" y="1649903"/>
          <a:ext cx="1804329" cy="1569766"/>
        </a:xfrm>
        <a:prstGeom prst="hexagon">
          <a:avLst>
            <a:gd name="adj" fmla="val 25000"/>
            <a:gd name="vf" fmla="val 11547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dirty="0"/>
            <a:t>GO</a:t>
          </a:r>
        </a:p>
      </dsp:txBody>
      <dsp:txXfrm rot="-5400000">
        <a:off x="2518624" y="1813797"/>
        <a:ext cx="1080522" cy="1241979"/>
      </dsp:txXfrm>
    </dsp:sp>
    <dsp:sp modelId="{497AFF98-71E8-44F3-A782-A52E0F745FF2}">
      <dsp:nvSpPr>
        <dsp:cNvPr id="0" name=""/>
        <dsp:cNvSpPr/>
      </dsp:nvSpPr>
      <dsp:spPr>
        <a:xfrm>
          <a:off x="260371" y="1893487"/>
          <a:ext cx="1948675" cy="1082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r" defTabSz="1600200">
            <a:lnSpc>
              <a:spcPct val="90000"/>
            </a:lnSpc>
            <a:spcBef>
              <a:spcPct val="0"/>
            </a:spcBef>
            <a:spcAft>
              <a:spcPct val="35000"/>
            </a:spcAft>
            <a:buNone/>
          </a:pPr>
          <a:endParaRPr lang="en-US" sz="3600" kern="1200"/>
        </a:p>
      </dsp:txBody>
      <dsp:txXfrm>
        <a:off x="260371" y="1893487"/>
        <a:ext cx="1948675" cy="1082597"/>
      </dsp:txXfrm>
    </dsp:sp>
    <dsp:sp modelId="{A390B1D8-540B-45C6-9F8C-8DE67B6D7924}">
      <dsp:nvSpPr>
        <dsp:cNvPr id="0" name=""/>
        <dsp:cNvSpPr/>
      </dsp:nvSpPr>
      <dsp:spPr>
        <a:xfrm rot="5400000">
          <a:off x="3852069" y="1649903"/>
          <a:ext cx="1804329" cy="1569766"/>
        </a:xfrm>
        <a:prstGeom prst="hexagon">
          <a:avLst>
            <a:gd name="adj" fmla="val 25000"/>
            <a:gd name="vf" fmla="val 1154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US" sz="3600" kern="1200" dirty="0"/>
            <a:t>PR</a:t>
          </a:r>
        </a:p>
      </dsp:txBody>
      <dsp:txXfrm rot="-5400000">
        <a:off x="4213972" y="1813797"/>
        <a:ext cx="1080522" cy="1241979"/>
      </dsp:txXfrm>
    </dsp:sp>
    <dsp:sp modelId="{32CD3C3A-8221-4A1A-BC30-5E01BFADB49B}">
      <dsp:nvSpPr>
        <dsp:cNvPr id="0" name=""/>
        <dsp:cNvSpPr/>
      </dsp:nvSpPr>
      <dsp:spPr>
        <a:xfrm rot="5400000">
          <a:off x="3007643" y="3181417"/>
          <a:ext cx="1804329" cy="15697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dirty="0"/>
            <a:t>TLR</a:t>
          </a:r>
        </a:p>
      </dsp:txBody>
      <dsp:txXfrm rot="-5400000">
        <a:off x="3369546" y="3345311"/>
        <a:ext cx="1080522" cy="1241979"/>
      </dsp:txXfrm>
    </dsp:sp>
    <dsp:sp modelId="{8A7A96F7-D954-48FD-BCEF-23D9812A7A4A}">
      <dsp:nvSpPr>
        <dsp:cNvPr id="0" name=""/>
        <dsp:cNvSpPr/>
      </dsp:nvSpPr>
      <dsp:spPr>
        <a:xfrm>
          <a:off x="4742325" y="3425002"/>
          <a:ext cx="2013631" cy="1082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endParaRPr lang="en-US" sz="3600" kern="1200"/>
        </a:p>
      </dsp:txBody>
      <dsp:txXfrm>
        <a:off x="4742325" y="3425002"/>
        <a:ext cx="2013631" cy="1082597"/>
      </dsp:txXfrm>
    </dsp:sp>
    <dsp:sp modelId="{DF2673B5-3AE5-40E8-B466-76513591D101}">
      <dsp:nvSpPr>
        <dsp:cNvPr id="0" name=""/>
        <dsp:cNvSpPr/>
      </dsp:nvSpPr>
      <dsp:spPr>
        <a:xfrm rot="5400000">
          <a:off x="1312295" y="3181417"/>
          <a:ext cx="1804329" cy="1569766"/>
        </a:xfrm>
        <a:prstGeom prst="hexagon">
          <a:avLst>
            <a:gd name="adj" fmla="val 25000"/>
            <a:gd name="vf" fmla="val 115470"/>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dirty="0"/>
        </a:p>
      </dsp:txBody>
      <dsp:txXfrm rot="-5400000">
        <a:off x="1674198" y="3345311"/>
        <a:ext cx="1080522" cy="124197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1731"/>
          </a:xfrm>
          <a:prstGeom prst="rect">
            <a:avLst/>
          </a:prstGeom>
        </p:spPr>
        <p:txBody>
          <a:bodyPr vert="horz" lIns="99075" tIns="49538" rIns="99075" bIns="49538" rtlCol="0"/>
          <a:lstStyle>
            <a:lvl1pPr algn="l">
              <a:defRPr sz="1300"/>
            </a:lvl1pPr>
          </a:lstStyle>
          <a:p>
            <a:endParaRPr lang="en-IN"/>
          </a:p>
        </p:txBody>
      </p:sp>
      <p:sp>
        <p:nvSpPr>
          <p:cNvPr id="3" name="Date Placeholder 2"/>
          <p:cNvSpPr>
            <a:spLocks noGrp="1"/>
          </p:cNvSpPr>
          <p:nvPr>
            <p:ph type="dt" sz="quarter" idx="1"/>
          </p:nvPr>
        </p:nvSpPr>
        <p:spPr>
          <a:xfrm>
            <a:off x="4023992" y="0"/>
            <a:ext cx="3078427" cy="511731"/>
          </a:xfrm>
          <a:prstGeom prst="rect">
            <a:avLst/>
          </a:prstGeom>
        </p:spPr>
        <p:txBody>
          <a:bodyPr vert="horz" lIns="99075" tIns="49538" rIns="99075" bIns="49538" rtlCol="0"/>
          <a:lstStyle>
            <a:lvl1pPr algn="r">
              <a:defRPr sz="1300"/>
            </a:lvl1pPr>
          </a:lstStyle>
          <a:p>
            <a:fld id="{8DFF04BC-80A2-47FA-9C78-C99FBF557BEA}" type="datetimeFigureOut">
              <a:rPr lang="en-US" smtClean="0"/>
              <a:pPr/>
              <a:t>10/22/2019</a:t>
            </a:fld>
            <a:endParaRPr lang="en-IN"/>
          </a:p>
        </p:txBody>
      </p:sp>
      <p:sp>
        <p:nvSpPr>
          <p:cNvPr id="4" name="Footer Placeholder 3"/>
          <p:cNvSpPr>
            <a:spLocks noGrp="1"/>
          </p:cNvSpPr>
          <p:nvPr>
            <p:ph type="ftr" sz="quarter" idx="2"/>
          </p:nvPr>
        </p:nvSpPr>
        <p:spPr>
          <a:xfrm>
            <a:off x="0" y="9721106"/>
            <a:ext cx="3078427" cy="511731"/>
          </a:xfrm>
          <a:prstGeom prst="rect">
            <a:avLst/>
          </a:prstGeom>
        </p:spPr>
        <p:txBody>
          <a:bodyPr vert="horz" lIns="99075" tIns="49538" rIns="99075" bIns="49538" rtlCol="0" anchor="b"/>
          <a:lstStyle>
            <a:lvl1pPr algn="l">
              <a:defRPr sz="1300"/>
            </a:lvl1pPr>
          </a:lstStyle>
          <a:p>
            <a:endParaRPr lang="en-IN"/>
          </a:p>
        </p:txBody>
      </p:sp>
      <p:sp>
        <p:nvSpPr>
          <p:cNvPr id="5" name="Slide Number Placeholder 4"/>
          <p:cNvSpPr>
            <a:spLocks noGrp="1"/>
          </p:cNvSpPr>
          <p:nvPr>
            <p:ph type="sldNum" sz="quarter" idx="3"/>
          </p:nvPr>
        </p:nvSpPr>
        <p:spPr>
          <a:xfrm>
            <a:off x="4023992" y="9721106"/>
            <a:ext cx="3078427" cy="511731"/>
          </a:xfrm>
          <a:prstGeom prst="rect">
            <a:avLst/>
          </a:prstGeom>
        </p:spPr>
        <p:txBody>
          <a:bodyPr vert="horz" lIns="99075" tIns="49538" rIns="99075" bIns="49538" rtlCol="0" anchor="b"/>
          <a:lstStyle>
            <a:lvl1pPr algn="r">
              <a:defRPr sz="1300"/>
            </a:lvl1pPr>
          </a:lstStyle>
          <a:p>
            <a:fld id="{0C50BFC2-FBF7-4F34-8516-77F060A47937}" type="slidenum">
              <a:rPr lang="en-IN" smtClean="0"/>
              <a:pPr/>
              <a:t>‹#›</a:t>
            </a:fld>
            <a:endParaRPr lang="en-I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0525F4A8-AD55-4233-A195-C392B0BEC828}"/>
              </a:ext>
            </a:extLst>
          </p:cNvPr>
          <p:cNvSpPr>
            <a:spLocks noGrp="1"/>
          </p:cNvSpPr>
          <p:nvPr>
            <p:ph type="hdr" sz="quarter"/>
          </p:nvPr>
        </p:nvSpPr>
        <p:spPr>
          <a:xfrm>
            <a:off x="0" y="2"/>
            <a:ext cx="3078427" cy="513508"/>
          </a:xfrm>
          <a:prstGeom prst="rect">
            <a:avLst/>
          </a:prstGeom>
        </p:spPr>
        <p:txBody>
          <a:bodyPr vert="horz" lIns="99075" tIns="49538" rIns="99075" bIns="49538" rtlCol="0"/>
          <a:lstStyle>
            <a:lvl1pPr algn="l">
              <a:defRPr sz="1300"/>
            </a:lvl1pPr>
          </a:lstStyle>
          <a:p>
            <a:pPr>
              <a:defRPr/>
            </a:pPr>
            <a:endParaRPr lang="en-US"/>
          </a:p>
        </p:txBody>
      </p:sp>
      <p:sp>
        <p:nvSpPr>
          <p:cNvPr id="3" name="Date Placeholder 2">
            <a:extLst>
              <a:ext uri="{FF2B5EF4-FFF2-40B4-BE49-F238E27FC236}">
                <a16:creationId xmlns:a16="http://schemas.microsoft.com/office/drawing/2014/main" xmlns="" id="{A401F8F1-70DF-4D2C-A065-FD6DD2146D25}"/>
              </a:ext>
            </a:extLst>
          </p:cNvPr>
          <p:cNvSpPr>
            <a:spLocks noGrp="1"/>
          </p:cNvSpPr>
          <p:nvPr>
            <p:ph type="dt" idx="1"/>
          </p:nvPr>
        </p:nvSpPr>
        <p:spPr>
          <a:xfrm>
            <a:off x="4023992" y="2"/>
            <a:ext cx="3078427" cy="513508"/>
          </a:xfrm>
          <a:prstGeom prst="rect">
            <a:avLst/>
          </a:prstGeom>
        </p:spPr>
        <p:txBody>
          <a:bodyPr vert="horz" lIns="99075" tIns="49538" rIns="99075" bIns="49538" rtlCol="0"/>
          <a:lstStyle>
            <a:lvl1pPr algn="r">
              <a:defRPr sz="1300"/>
            </a:lvl1pPr>
          </a:lstStyle>
          <a:p>
            <a:pPr>
              <a:defRPr/>
            </a:pPr>
            <a:fld id="{C1CFBCB4-5C5D-A141-A96A-EBDFEE95D150}" type="datetimeFigureOut">
              <a:rPr lang="en-US"/>
              <a:pPr>
                <a:defRPr/>
              </a:pPr>
              <a:t>10/22/2019</a:t>
            </a:fld>
            <a:endParaRPr lang="en-US"/>
          </a:p>
        </p:txBody>
      </p:sp>
      <p:sp>
        <p:nvSpPr>
          <p:cNvPr id="4" name="Slide Image Placeholder 3">
            <a:extLst>
              <a:ext uri="{FF2B5EF4-FFF2-40B4-BE49-F238E27FC236}">
                <a16:creationId xmlns:a16="http://schemas.microsoft.com/office/drawing/2014/main" xmlns="" id="{62DCCE5E-704F-450A-8FE1-22DE91BC7998}"/>
              </a:ext>
            </a:extLst>
          </p:cNvPr>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pPr lvl="0"/>
            <a:endParaRPr lang="en-US" noProof="0"/>
          </a:p>
        </p:txBody>
      </p:sp>
      <p:sp>
        <p:nvSpPr>
          <p:cNvPr id="5" name="Notes Placeholder 4">
            <a:extLst>
              <a:ext uri="{FF2B5EF4-FFF2-40B4-BE49-F238E27FC236}">
                <a16:creationId xmlns:a16="http://schemas.microsoft.com/office/drawing/2014/main" xmlns="" id="{18D81952-5646-4DD0-996A-D0D5A44B4737}"/>
              </a:ext>
            </a:extLst>
          </p:cNvPr>
          <p:cNvSpPr>
            <a:spLocks noGrp="1"/>
          </p:cNvSpPr>
          <p:nvPr>
            <p:ph type="body" sz="quarter" idx="3"/>
          </p:nvPr>
        </p:nvSpPr>
        <p:spPr>
          <a:xfrm>
            <a:off x="710407" y="4925407"/>
            <a:ext cx="5683250" cy="4029880"/>
          </a:xfrm>
          <a:prstGeom prst="rect">
            <a:avLst/>
          </a:prstGeom>
        </p:spPr>
        <p:txBody>
          <a:bodyPr vert="horz" lIns="99075" tIns="49538" rIns="99075" bIns="49538"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xmlns="" id="{431A5CE5-739D-46B8-8F24-4782207F89D9}"/>
              </a:ext>
            </a:extLst>
          </p:cNvPr>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pPr>
              <a:defRPr/>
            </a:pPr>
            <a:endParaRPr lang="en-US"/>
          </a:p>
        </p:txBody>
      </p:sp>
      <p:sp>
        <p:nvSpPr>
          <p:cNvPr id="7" name="Slide Number Placeholder 6">
            <a:extLst>
              <a:ext uri="{FF2B5EF4-FFF2-40B4-BE49-F238E27FC236}">
                <a16:creationId xmlns:a16="http://schemas.microsoft.com/office/drawing/2014/main" xmlns="" id="{6AFFB9E5-87F4-4ADA-8CDE-9CF41B5D650B}"/>
              </a:ext>
            </a:extLst>
          </p:cNvPr>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pPr>
              <a:defRPr/>
            </a:pPr>
            <a:fld id="{9D8F85C3-E8BB-4D4D-834A-DA4AED21C578}" type="slidenum">
              <a:rPr lang="en-US"/>
              <a:pPr>
                <a:defRPr/>
              </a:pPr>
              <a:t>‹#›</a:t>
            </a:fld>
            <a:endParaRPr lang="en-US"/>
          </a:p>
        </p:txBody>
      </p:sp>
    </p:spTree>
    <p:extLst>
      <p:ext uri="{BB962C8B-B14F-4D97-AF65-F5344CB8AC3E}">
        <p14:creationId xmlns:p14="http://schemas.microsoft.com/office/powerpoint/2010/main" xmlns="" val="239884042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13.233.224.190:7474/browser/"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edwisely-concept-map.edwisely.now.sh/node?code=D02B03&amp;type=GBranch"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D8F85C3-E8BB-4D4D-834A-DA4AED21C578}" type="slidenum">
              <a:rPr lang="en-US" smtClean="0"/>
              <a:pPr>
                <a:defRPr/>
              </a:pPr>
              <a:t>1</a:t>
            </a:fld>
            <a:endParaRPr lang="en-US"/>
          </a:p>
        </p:txBody>
      </p:sp>
    </p:spTree>
    <p:extLst>
      <p:ext uri="{BB962C8B-B14F-4D97-AF65-F5344CB8AC3E}">
        <p14:creationId xmlns:p14="http://schemas.microsoft.com/office/powerpoint/2010/main" xmlns="" val="4161202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Harsha. Basic introduction</a:t>
            </a:r>
          </a:p>
        </p:txBody>
      </p:sp>
      <p:sp>
        <p:nvSpPr>
          <p:cNvPr id="4" name="Slide Number Placeholder 3"/>
          <p:cNvSpPr>
            <a:spLocks noGrp="1"/>
          </p:cNvSpPr>
          <p:nvPr>
            <p:ph type="sldNum" sz="quarter" idx="5"/>
          </p:nvPr>
        </p:nvSpPr>
        <p:spPr/>
        <p:txBody>
          <a:bodyPr/>
          <a:lstStyle/>
          <a:p>
            <a:pPr>
              <a:defRPr/>
            </a:pPr>
            <a:fld id="{9D8F85C3-E8BB-4D4D-834A-DA4AED21C578}" type="slidenum">
              <a:rPr lang="en-US" smtClean="0"/>
              <a:pPr>
                <a:defRPr/>
              </a:pPr>
              <a:t>2</a:t>
            </a:fld>
            <a:endParaRPr lang="en-US" dirty="0"/>
          </a:p>
        </p:txBody>
      </p:sp>
    </p:spTree>
    <p:extLst>
      <p:ext uri="{BB962C8B-B14F-4D97-AF65-F5344CB8AC3E}">
        <p14:creationId xmlns:p14="http://schemas.microsoft.com/office/powerpoint/2010/main" xmlns="" val="1524179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Knowledge Graph intro:  Before we get in to specifics, lets first understand what’s the knowledge graph exactly is.</a:t>
            </a:r>
          </a:p>
          <a:p>
            <a:r>
              <a:rPr lang="en-US" dirty="0"/>
              <a:t>These knowledge graphs are already part of our daily lives. </a:t>
            </a:r>
            <a:r>
              <a:rPr lang="en-US" dirty="0" err="1"/>
              <a:t>Gool</a:t>
            </a:r>
            <a:endParaRPr lang="en-US" dirty="0"/>
          </a:p>
          <a:p>
            <a:r>
              <a:rPr lang="en-US" dirty="0"/>
              <a:t> </a:t>
            </a:r>
          </a:p>
          <a:p>
            <a:endParaRPr lang="en-US" dirty="0"/>
          </a:p>
        </p:txBody>
      </p:sp>
      <p:sp>
        <p:nvSpPr>
          <p:cNvPr id="4" name="Slide Number Placeholder 3"/>
          <p:cNvSpPr>
            <a:spLocks noGrp="1"/>
          </p:cNvSpPr>
          <p:nvPr>
            <p:ph type="sldNum" sz="quarter" idx="5"/>
          </p:nvPr>
        </p:nvSpPr>
        <p:spPr/>
        <p:txBody>
          <a:bodyPr/>
          <a:lstStyle/>
          <a:p>
            <a:pPr>
              <a:defRPr/>
            </a:pPr>
            <a:fld id="{9D8F85C3-E8BB-4D4D-834A-DA4AED21C578}" type="slidenum">
              <a:rPr lang="en-US" smtClean="0"/>
              <a:pPr>
                <a:defRPr/>
              </a:pPr>
              <a:t>4</a:t>
            </a:fld>
            <a:endParaRPr lang="en-US"/>
          </a:p>
        </p:txBody>
      </p:sp>
    </p:spTree>
    <p:extLst>
      <p:ext uri="{BB962C8B-B14F-4D97-AF65-F5344CB8AC3E}">
        <p14:creationId xmlns:p14="http://schemas.microsoft.com/office/powerpoint/2010/main" xmlns="" val="3564961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MIT Crosslinks is a partner in building EKG </a:t>
            </a:r>
          </a:p>
          <a:p>
            <a:r>
              <a:rPr lang="en-US" sz="1300" b="1" dirty="0"/>
              <a:t>Neo4j Browser </a:t>
            </a:r>
            <a:endParaRPr lang="en-IN" sz="1300" dirty="0"/>
          </a:p>
          <a:p>
            <a:r>
              <a:rPr lang="en-US" sz="1300" dirty="0">
                <a:hlinkClick r:id="rId3"/>
              </a:rPr>
              <a:t>http://13.233.224.190:7474/browser/</a:t>
            </a:r>
            <a:endParaRPr lang="en-IN" sz="1300" dirty="0"/>
          </a:p>
          <a:p>
            <a:r>
              <a:rPr lang="en-US" sz="1300" dirty="0"/>
              <a:t>https://13.235.111.252:7473/browser/</a:t>
            </a:r>
            <a:endParaRPr lang="en-IN" sz="1300" dirty="0"/>
          </a:p>
          <a:p>
            <a:r>
              <a:rPr lang="en-US" sz="1300" dirty="0" err="1"/>
              <a:t>letmein</a:t>
            </a:r>
            <a:endParaRPr lang="en-IN" sz="1300" dirty="0"/>
          </a:p>
          <a:p>
            <a:r>
              <a:rPr lang="en-US" sz="1300" dirty="0"/>
              <a:t>S</a:t>
            </a:r>
            <a:endParaRPr lang="en-IN" sz="1300" dirty="0"/>
          </a:p>
          <a:p>
            <a:r>
              <a:rPr lang="en-US" sz="1300" b="1" dirty="0" err="1"/>
              <a:t>Edwisely</a:t>
            </a:r>
            <a:r>
              <a:rPr lang="en-US" sz="1300" b="1" dirty="0"/>
              <a:t> </a:t>
            </a:r>
            <a:r>
              <a:rPr lang="en-US" sz="1300" b="1" dirty="0" err="1"/>
              <a:t>OpenWIki</a:t>
            </a:r>
            <a:r>
              <a:rPr lang="en-US" sz="1300" b="1" dirty="0"/>
              <a:t> </a:t>
            </a:r>
            <a:endParaRPr lang="en-IN" sz="1300" dirty="0"/>
          </a:p>
          <a:p>
            <a:r>
              <a:rPr lang="en-US" sz="1300" dirty="0">
                <a:hlinkClick r:id="rId4"/>
              </a:rPr>
              <a:t>https://edwisely-concept-map.edwisely.now.sh/node?code=D02B03&amp;type=GBranch</a:t>
            </a:r>
            <a:endParaRPr lang="en-IN" sz="1300" dirty="0"/>
          </a:p>
        </p:txBody>
      </p:sp>
      <p:sp>
        <p:nvSpPr>
          <p:cNvPr id="4" name="Slide Number Placeholder 3"/>
          <p:cNvSpPr>
            <a:spLocks noGrp="1"/>
          </p:cNvSpPr>
          <p:nvPr>
            <p:ph type="sldNum" sz="quarter" idx="5"/>
          </p:nvPr>
        </p:nvSpPr>
        <p:spPr/>
        <p:txBody>
          <a:bodyPr/>
          <a:lstStyle/>
          <a:p>
            <a:pPr>
              <a:defRPr/>
            </a:pPr>
            <a:fld id="{9D8F85C3-E8BB-4D4D-834A-DA4AED21C578}" type="slidenum">
              <a:rPr lang="en-US" smtClean="0"/>
              <a:pPr>
                <a:defRPr/>
              </a:pPr>
              <a:t>7</a:t>
            </a:fld>
            <a:endParaRPr lang="en-US"/>
          </a:p>
        </p:txBody>
      </p:sp>
    </p:spTree>
    <p:extLst>
      <p:ext uri="{BB962C8B-B14F-4D97-AF65-F5344CB8AC3E}">
        <p14:creationId xmlns:p14="http://schemas.microsoft.com/office/powerpoint/2010/main" xmlns="" val="2027918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D8F85C3-E8BB-4D4D-834A-DA4AED21C578}" type="slidenum">
              <a:rPr lang="en-US" smtClean="0"/>
              <a:pPr>
                <a:defRPr/>
              </a:pPr>
              <a:t>9</a:t>
            </a:fld>
            <a:endParaRPr lang="en-US" dirty="0"/>
          </a:p>
        </p:txBody>
      </p:sp>
    </p:spTree>
    <p:extLst>
      <p:ext uri="{BB962C8B-B14F-4D97-AF65-F5344CB8AC3E}">
        <p14:creationId xmlns:p14="http://schemas.microsoft.com/office/powerpoint/2010/main" xmlns="" val="1036259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5766" indent="-185766">
              <a:buFontTx/>
              <a:buChar char="-"/>
            </a:pPr>
            <a:endParaRPr lang="en-US" dirty="0"/>
          </a:p>
        </p:txBody>
      </p:sp>
      <p:sp>
        <p:nvSpPr>
          <p:cNvPr id="4" name="Slide Number Placeholder 3"/>
          <p:cNvSpPr>
            <a:spLocks noGrp="1"/>
          </p:cNvSpPr>
          <p:nvPr>
            <p:ph type="sldNum" sz="quarter" idx="5"/>
          </p:nvPr>
        </p:nvSpPr>
        <p:spPr/>
        <p:txBody>
          <a:bodyPr/>
          <a:lstStyle/>
          <a:p>
            <a:pPr>
              <a:defRPr/>
            </a:pPr>
            <a:fld id="{9D8F85C3-E8BB-4D4D-834A-DA4AED21C578}" type="slidenum">
              <a:rPr lang="en-US" smtClean="0"/>
              <a:pPr>
                <a:defRPr/>
              </a:pPr>
              <a:t>11</a:t>
            </a:fld>
            <a:endParaRPr lang="en-US" dirty="0"/>
          </a:p>
        </p:txBody>
      </p:sp>
    </p:spTree>
    <p:extLst>
      <p:ext uri="{BB962C8B-B14F-4D97-AF65-F5344CB8AC3E}">
        <p14:creationId xmlns:p14="http://schemas.microsoft.com/office/powerpoint/2010/main" xmlns="" val="3648025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D8F85C3-E8BB-4D4D-834A-DA4AED21C578}" type="slidenum">
              <a:rPr lang="en-US" smtClean="0"/>
              <a:pPr>
                <a:defRPr/>
              </a:pPr>
              <a:t>13</a:t>
            </a:fld>
            <a:endParaRPr lang="en-US"/>
          </a:p>
        </p:txBody>
      </p:sp>
    </p:spTree>
    <p:extLst>
      <p:ext uri="{BB962C8B-B14F-4D97-AF65-F5344CB8AC3E}">
        <p14:creationId xmlns:p14="http://schemas.microsoft.com/office/powerpoint/2010/main" xmlns="" val="1049402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fld id="{FF3C2D99-7BB3-6445-8D42-5B18590B30BD}" type="datetimeFigureOut">
              <a:rPr lang="en-IN" smtClean="0"/>
              <a:pPr>
                <a:defRPr/>
              </a:pPr>
              <a:t>22-10-2019</a:t>
            </a:fld>
            <a:endParaRPr lang="en-IN"/>
          </a:p>
        </p:txBody>
      </p:sp>
      <p:sp>
        <p:nvSpPr>
          <p:cNvPr id="5" name="Footer Placeholder 4"/>
          <p:cNvSpPr>
            <a:spLocks noGrp="1"/>
          </p:cNvSpPr>
          <p:nvPr>
            <p:ph type="ftr" sz="quarter" idx="11"/>
          </p:nvPr>
        </p:nvSpPr>
        <p:spPr/>
        <p:txBody>
          <a:bodyPr/>
          <a:lstStyle/>
          <a:p>
            <a:pPr>
              <a:defRPr/>
            </a:pPr>
            <a:endParaRPr lang="en-IN"/>
          </a:p>
        </p:txBody>
      </p:sp>
      <p:sp>
        <p:nvSpPr>
          <p:cNvPr id="6" name="Slide Number Placeholder 5"/>
          <p:cNvSpPr>
            <a:spLocks noGrp="1"/>
          </p:cNvSpPr>
          <p:nvPr>
            <p:ph type="sldNum" sz="quarter" idx="12"/>
          </p:nvPr>
        </p:nvSpPr>
        <p:spPr/>
        <p:txBody>
          <a:bodyPr/>
          <a:lstStyle/>
          <a:p>
            <a:pPr>
              <a:defRPr/>
            </a:pPr>
            <a:fld id="{79DCB564-D050-814A-AF56-D9EFC8AD13DD}" type="slidenum">
              <a:rPr lang="en-IN" smtClean="0"/>
              <a:pPr>
                <a:defRPr/>
              </a:pPr>
              <a:t>‹#›</a:t>
            </a:fld>
            <a:endParaRPr lang="en-IN"/>
          </a:p>
        </p:txBody>
      </p:sp>
    </p:spTree>
    <p:extLst>
      <p:ext uri="{BB962C8B-B14F-4D97-AF65-F5344CB8AC3E}">
        <p14:creationId xmlns:p14="http://schemas.microsoft.com/office/powerpoint/2010/main" xmlns="" val="2706653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F3C4BFAC-1DA1-E649-A4A7-A6AF33B832FC}" type="datetimeFigureOut">
              <a:rPr lang="en-IN" smtClean="0"/>
              <a:pPr>
                <a:defRPr/>
              </a:pPr>
              <a:t>22-10-2019</a:t>
            </a:fld>
            <a:endParaRPr lang="en-IN"/>
          </a:p>
        </p:txBody>
      </p:sp>
      <p:sp>
        <p:nvSpPr>
          <p:cNvPr id="5" name="Footer Placeholder 4"/>
          <p:cNvSpPr>
            <a:spLocks noGrp="1"/>
          </p:cNvSpPr>
          <p:nvPr>
            <p:ph type="ftr" sz="quarter" idx="11"/>
          </p:nvPr>
        </p:nvSpPr>
        <p:spPr/>
        <p:txBody>
          <a:bodyPr/>
          <a:lstStyle/>
          <a:p>
            <a:pPr>
              <a:defRPr/>
            </a:pPr>
            <a:endParaRPr lang="en-IN"/>
          </a:p>
        </p:txBody>
      </p:sp>
      <p:sp>
        <p:nvSpPr>
          <p:cNvPr id="6" name="Slide Number Placeholder 5"/>
          <p:cNvSpPr>
            <a:spLocks noGrp="1"/>
          </p:cNvSpPr>
          <p:nvPr>
            <p:ph type="sldNum" sz="quarter" idx="12"/>
          </p:nvPr>
        </p:nvSpPr>
        <p:spPr/>
        <p:txBody>
          <a:bodyPr/>
          <a:lstStyle/>
          <a:p>
            <a:pPr>
              <a:defRPr/>
            </a:pPr>
            <a:fld id="{6754EAFB-EC0A-6041-9B96-B4124FEF30C0}" type="slidenum">
              <a:rPr lang="en-IN" smtClean="0"/>
              <a:pPr>
                <a:defRPr/>
              </a:pPr>
              <a:t>‹#›</a:t>
            </a:fld>
            <a:endParaRPr lang="en-IN"/>
          </a:p>
        </p:txBody>
      </p:sp>
    </p:spTree>
    <p:extLst>
      <p:ext uri="{BB962C8B-B14F-4D97-AF65-F5344CB8AC3E}">
        <p14:creationId xmlns:p14="http://schemas.microsoft.com/office/powerpoint/2010/main" xmlns="" val="3702159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AAACD0B2-F25D-CA4B-8DE1-A8824642A3C2}" type="datetimeFigureOut">
              <a:rPr lang="en-IN" smtClean="0"/>
              <a:pPr>
                <a:defRPr/>
              </a:pPr>
              <a:t>22-10-2019</a:t>
            </a:fld>
            <a:endParaRPr lang="en-IN"/>
          </a:p>
        </p:txBody>
      </p:sp>
      <p:sp>
        <p:nvSpPr>
          <p:cNvPr id="5" name="Footer Placeholder 4"/>
          <p:cNvSpPr>
            <a:spLocks noGrp="1"/>
          </p:cNvSpPr>
          <p:nvPr>
            <p:ph type="ftr" sz="quarter" idx="11"/>
          </p:nvPr>
        </p:nvSpPr>
        <p:spPr/>
        <p:txBody>
          <a:bodyPr/>
          <a:lstStyle/>
          <a:p>
            <a:pPr>
              <a:defRPr/>
            </a:pPr>
            <a:endParaRPr lang="en-IN"/>
          </a:p>
        </p:txBody>
      </p:sp>
      <p:sp>
        <p:nvSpPr>
          <p:cNvPr id="6" name="Slide Number Placeholder 5"/>
          <p:cNvSpPr>
            <a:spLocks noGrp="1"/>
          </p:cNvSpPr>
          <p:nvPr>
            <p:ph type="sldNum" sz="quarter" idx="12"/>
          </p:nvPr>
        </p:nvSpPr>
        <p:spPr/>
        <p:txBody>
          <a:bodyPr/>
          <a:lstStyle/>
          <a:p>
            <a:pPr>
              <a:defRPr/>
            </a:pPr>
            <a:fld id="{68FEAF09-B8FC-BA43-B61D-BB187B8EB911}" type="slidenum">
              <a:rPr lang="en-IN" smtClean="0"/>
              <a:pPr>
                <a:defRPr/>
              </a:pPr>
              <a:t>‹#›</a:t>
            </a:fld>
            <a:endParaRPr lang="en-IN"/>
          </a:p>
        </p:txBody>
      </p:sp>
    </p:spTree>
    <p:extLst>
      <p:ext uri="{BB962C8B-B14F-4D97-AF65-F5344CB8AC3E}">
        <p14:creationId xmlns:p14="http://schemas.microsoft.com/office/powerpoint/2010/main" xmlns="" val="1098887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17B2660A-7A2E-1A45-B150-005C4DA4E8A7}" type="datetimeFigureOut">
              <a:rPr lang="en-IN" smtClean="0"/>
              <a:pPr>
                <a:defRPr/>
              </a:pPr>
              <a:t>22-10-2019</a:t>
            </a:fld>
            <a:endParaRPr lang="en-IN"/>
          </a:p>
        </p:txBody>
      </p:sp>
      <p:sp>
        <p:nvSpPr>
          <p:cNvPr id="5" name="Footer Placeholder 4"/>
          <p:cNvSpPr>
            <a:spLocks noGrp="1"/>
          </p:cNvSpPr>
          <p:nvPr>
            <p:ph type="ftr" sz="quarter" idx="11"/>
          </p:nvPr>
        </p:nvSpPr>
        <p:spPr/>
        <p:txBody>
          <a:bodyPr/>
          <a:lstStyle/>
          <a:p>
            <a:pPr>
              <a:defRPr/>
            </a:pPr>
            <a:endParaRPr lang="en-IN"/>
          </a:p>
        </p:txBody>
      </p:sp>
      <p:sp>
        <p:nvSpPr>
          <p:cNvPr id="6" name="Slide Number Placeholder 5"/>
          <p:cNvSpPr>
            <a:spLocks noGrp="1"/>
          </p:cNvSpPr>
          <p:nvPr>
            <p:ph type="sldNum" sz="quarter" idx="12"/>
          </p:nvPr>
        </p:nvSpPr>
        <p:spPr/>
        <p:txBody>
          <a:bodyPr/>
          <a:lstStyle/>
          <a:p>
            <a:pPr>
              <a:defRPr/>
            </a:pPr>
            <a:fld id="{E2772BB2-3894-3A45-A14B-2B960A2BA96A}" type="slidenum">
              <a:rPr lang="en-IN" smtClean="0"/>
              <a:pPr>
                <a:defRPr/>
              </a:pPr>
              <a:t>‹#›</a:t>
            </a:fld>
            <a:endParaRPr lang="en-IN"/>
          </a:p>
        </p:txBody>
      </p:sp>
    </p:spTree>
    <p:extLst>
      <p:ext uri="{BB962C8B-B14F-4D97-AF65-F5344CB8AC3E}">
        <p14:creationId xmlns:p14="http://schemas.microsoft.com/office/powerpoint/2010/main" xmlns="" val="1689914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DE0E6067-2621-7342-96CF-C1A6E1B02972}" type="datetimeFigureOut">
              <a:rPr lang="en-IN" smtClean="0"/>
              <a:pPr>
                <a:defRPr/>
              </a:pPr>
              <a:t>22-10-2019</a:t>
            </a:fld>
            <a:endParaRPr lang="en-IN"/>
          </a:p>
        </p:txBody>
      </p:sp>
      <p:sp>
        <p:nvSpPr>
          <p:cNvPr id="5" name="Footer Placeholder 4"/>
          <p:cNvSpPr>
            <a:spLocks noGrp="1"/>
          </p:cNvSpPr>
          <p:nvPr>
            <p:ph type="ftr" sz="quarter" idx="11"/>
          </p:nvPr>
        </p:nvSpPr>
        <p:spPr/>
        <p:txBody>
          <a:bodyPr/>
          <a:lstStyle/>
          <a:p>
            <a:pPr>
              <a:defRPr/>
            </a:pPr>
            <a:endParaRPr lang="en-IN"/>
          </a:p>
        </p:txBody>
      </p:sp>
      <p:sp>
        <p:nvSpPr>
          <p:cNvPr id="6" name="Slide Number Placeholder 5"/>
          <p:cNvSpPr>
            <a:spLocks noGrp="1"/>
          </p:cNvSpPr>
          <p:nvPr>
            <p:ph type="sldNum" sz="quarter" idx="12"/>
          </p:nvPr>
        </p:nvSpPr>
        <p:spPr/>
        <p:txBody>
          <a:bodyPr/>
          <a:lstStyle/>
          <a:p>
            <a:pPr>
              <a:defRPr/>
            </a:pPr>
            <a:fld id="{4ABA7644-83AE-D745-9AB8-229438977679}" type="slidenum">
              <a:rPr lang="en-IN" smtClean="0"/>
              <a:pPr>
                <a:defRPr/>
              </a:pPr>
              <a:t>‹#›</a:t>
            </a:fld>
            <a:endParaRPr lang="en-IN"/>
          </a:p>
        </p:txBody>
      </p:sp>
    </p:spTree>
    <p:extLst>
      <p:ext uri="{BB962C8B-B14F-4D97-AF65-F5344CB8AC3E}">
        <p14:creationId xmlns:p14="http://schemas.microsoft.com/office/powerpoint/2010/main" xmlns="" val="4201066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fld id="{A8B2DD00-146E-A442-A435-40ECD64BDA27}" type="datetimeFigureOut">
              <a:rPr lang="en-IN" smtClean="0"/>
              <a:pPr>
                <a:defRPr/>
              </a:pPr>
              <a:t>22-10-2019</a:t>
            </a:fld>
            <a:endParaRPr lang="en-IN"/>
          </a:p>
        </p:txBody>
      </p:sp>
      <p:sp>
        <p:nvSpPr>
          <p:cNvPr id="6" name="Footer Placeholder 5"/>
          <p:cNvSpPr>
            <a:spLocks noGrp="1"/>
          </p:cNvSpPr>
          <p:nvPr>
            <p:ph type="ftr" sz="quarter" idx="11"/>
          </p:nvPr>
        </p:nvSpPr>
        <p:spPr/>
        <p:txBody>
          <a:bodyPr/>
          <a:lstStyle/>
          <a:p>
            <a:pPr>
              <a:defRPr/>
            </a:pPr>
            <a:endParaRPr lang="en-IN"/>
          </a:p>
        </p:txBody>
      </p:sp>
      <p:sp>
        <p:nvSpPr>
          <p:cNvPr id="7" name="Slide Number Placeholder 6"/>
          <p:cNvSpPr>
            <a:spLocks noGrp="1"/>
          </p:cNvSpPr>
          <p:nvPr>
            <p:ph type="sldNum" sz="quarter" idx="12"/>
          </p:nvPr>
        </p:nvSpPr>
        <p:spPr/>
        <p:txBody>
          <a:bodyPr/>
          <a:lstStyle/>
          <a:p>
            <a:pPr>
              <a:defRPr/>
            </a:pPr>
            <a:fld id="{3EEB3BD2-4E44-BF48-BB14-3512ACE5ADD2}" type="slidenum">
              <a:rPr lang="en-IN" smtClean="0"/>
              <a:pPr>
                <a:defRPr/>
              </a:pPr>
              <a:t>‹#›</a:t>
            </a:fld>
            <a:endParaRPr lang="en-IN"/>
          </a:p>
        </p:txBody>
      </p:sp>
    </p:spTree>
    <p:extLst>
      <p:ext uri="{BB962C8B-B14F-4D97-AF65-F5344CB8AC3E}">
        <p14:creationId xmlns:p14="http://schemas.microsoft.com/office/powerpoint/2010/main" xmlns="" val="2138431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fld id="{A7E17C1E-BC69-844C-B130-9E45B3D2A570}" type="datetimeFigureOut">
              <a:rPr lang="en-IN" smtClean="0"/>
              <a:pPr>
                <a:defRPr/>
              </a:pPr>
              <a:t>22-10-2019</a:t>
            </a:fld>
            <a:endParaRPr lang="en-IN"/>
          </a:p>
        </p:txBody>
      </p:sp>
      <p:sp>
        <p:nvSpPr>
          <p:cNvPr id="8" name="Footer Placeholder 7"/>
          <p:cNvSpPr>
            <a:spLocks noGrp="1"/>
          </p:cNvSpPr>
          <p:nvPr>
            <p:ph type="ftr" sz="quarter" idx="11"/>
          </p:nvPr>
        </p:nvSpPr>
        <p:spPr/>
        <p:txBody>
          <a:bodyPr/>
          <a:lstStyle/>
          <a:p>
            <a:pPr>
              <a:defRPr/>
            </a:pPr>
            <a:endParaRPr lang="en-IN"/>
          </a:p>
        </p:txBody>
      </p:sp>
      <p:sp>
        <p:nvSpPr>
          <p:cNvPr id="9" name="Slide Number Placeholder 8"/>
          <p:cNvSpPr>
            <a:spLocks noGrp="1"/>
          </p:cNvSpPr>
          <p:nvPr>
            <p:ph type="sldNum" sz="quarter" idx="12"/>
          </p:nvPr>
        </p:nvSpPr>
        <p:spPr/>
        <p:txBody>
          <a:bodyPr/>
          <a:lstStyle/>
          <a:p>
            <a:pPr>
              <a:defRPr/>
            </a:pPr>
            <a:fld id="{FF3DE4AD-93DE-7641-BC88-A96A28DE8E1E}" type="slidenum">
              <a:rPr lang="en-IN" smtClean="0"/>
              <a:pPr>
                <a:defRPr/>
              </a:pPr>
              <a:t>‹#›</a:t>
            </a:fld>
            <a:endParaRPr lang="en-IN"/>
          </a:p>
        </p:txBody>
      </p:sp>
    </p:spTree>
    <p:extLst>
      <p:ext uri="{BB962C8B-B14F-4D97-AF65-F5344CB8AC3E}">
        <p14:creationId xmlns:p14="http://schemas.microsoft.com/office/powerpoint/2010/main" xmlns="" val="599653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fld id="{DAB3E13E-7A05-EA4F-B10C-A14E404A2463}" type="datetimeFigureOut">
              <a:rPr lang="en-IN" smtClean="0"/>
              <a:pPr>
                <a:defRPr/>
              </a:pPr>
              <a:t>22-10-2019</a:t>
            </a:fld>
            <a:endParaRPr lang="en-IN"/>
          </a:p>
        </p:txBody>
      </p:sp>
      <p:sp>
        <p:nvSpPr>
          <p:cNvPr id="4" name="Footer Placeholder 3"/>
          <p:cNvSpPr>
            <a:spLocks noGrp="1"/>
          </p:cNvSpPr>
          <p:nvPr>
            <p:ph type="ftr" sz="quarter" idx="11"/>
          </p:nvPr>
        </p:nvSpPr>
        <p:spPr/>
        <p:txBody>
          <a:bodyPr/>
          <a:lstStyle/>
          <a:p>
            <a:pPr>
              <a:defRPr/>
            </a:pPr>
            <a:endParaRPr lang="en-IN"/>
          </a:p>
        </p:txBody>
      </p:sp>
      <p:sp>
        <p:nvSpPr>
          <p:cNvPr id="5" name="Slide Number Placeholder 4"/>
          <p:cNvSpPr>
            <a:spLocks noGrp="1"/>
          </p:cNvSpPr>
          <p:nvPr>
            <p:ph type="sldNum" sz="quarter" idx="12"/>
          </p:nvPr>
        </p:nvSpPr>
        <p:spPr/>
        <p:txBody>
          <a:bodyPr/>
          <a:lstStyle/>
          <a:p>
            <a:pPr>
              <a:defRPr/>
            </a:pPr>
            <a:fld id="{FCDFA190-E2EE-B848-91B6-80948F1A3A95}" type="slidenum">
              <a:rPr lang="en-IN" smtClean="0"/>
              <a:pPr>
                <a:defRPr/>
              </a:pPr>
              <a:t>‹#›</a:t>
            </a:fld>
            <a:endParaRPr lang="en-IN"/>
          </a:p>
        </p:txBody>
      </p:sp>
    </p:spTree>
    <p:extLst>
      <p:ext uri="{BB962C8B-B14F-4D97-AF65-F5344CB8AC3E}">
        <p14:creationId xmlns:p14="http://schemas.microsoft.com/office/powerpoint/2010/main" xmlns="" val="117092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DDB36D7C-4EA4-F346-BF38-F69B2F6AC3DE}" type="datetimeFigureOut">
              <a:rPr lang="en-IN" smtClean="0"/>
              <a:pPr>
                <a:defRPr/>
              </a:pPr>
              <a:t>22-10-2019</a:t>
            </a:fld>
            <a:endParaRPr lang="en-IN"/>
          </a:p>
        </p:txBody>
      </p:sp>
      <p:sp>
        <p:nvSpPr>
          <p:cNvPr id="3" name="Footer Placeholder 2"/>
          <p:cNvSpPr>
            <a:spLocks noGrp="1"/>
          </p:cNvSpPr>
          <p:nvPr>
            <p:ph type="ftr" sz="quarter" idx="11"/>
          </p:nvPr>
        </p:nvSpPr>
        <p:spPr/>
        <p:txBody>
          <a:bodyPr/>
          <a:lstStyle/>
          <a:p>
            <a:pPr>
              <a:defRPr/>
            </a:pPr>
            <a:endParaRPr lang="en-IN"/>
          </a:p>
        </p:txBody>
      </p:sp>
      <p:sp>
        <p:nvSpPr>
          <p:cNvPr id="4" name="Slide Number Placeholder 3"/>
          <p:cNvSpPr>
            <a:spLocks noGrp="1"/>
          </p:cNvSpPr>
          <p:nvPr>
            <p:ph type="sldNum" sz="quarter" idx="12"/>
          </p:nvPr>
        </p:nvSpPr>
        <p:spPr/>
        <p:txBody>
          <a:bodyPr/>
          <a:lstStyle/>
          <a:p>
            <a:pPr>
              <a:defRPr/>
            </a:pPr>
            <a:fld id="{2425306F-D10F-B146-B49A-761E5D1B364A}" type="slidenum">
              <a:rPr lang="en-IN" smtClean="0"/>
              <a:pPr>
                <a:defRPr/>
              </a:pPr>
              <a:t>‹#›</a:t>
            </a:fld>
            <a:endParaRPr lang="en-IN"/>
          </a:p>
        </p:txBody>
      </p:sp>
    </p:spTree>
    <p:extLst>
      <p:ext uri="{BB962C8B-B14F-4D97-AF65-F5344CB8AC3E}">
        <p14:creationId xmlns:p14="http://schemas.microsoft.com/office/powerpoint/2010/main" xmlns="" val="3522804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A0653A65-5BB5-DC46-9EAE-332A7A6785F8}" type="datetimeFigureOut">
              <a:rPr lang="en-IN" smtClean="0"/>
              <a:pPr>
                <a:defRPr/>
              </a:pPr>
              <a:t>22-10-2019</a:t>
            </a:fld>
            <a:endParaRPr lang="en-IN"/>
          </a:p>
        </p:txBody>
      </p:sp>
      <p:sp>
        <p:nvSpPr>
          <p:cNvPr id="6" name="Footer Placeholder 5"/>
          <p:cNvSpPr>
            <a:spLocks noGrp="1"/>
          </p:cNvSpPr>
          <p:nvPr>
            <p:ph type="ftr" sz="quarter" idx="11"/>
          </p:nvPr>
        </p:nvSpPr>
        <p:spPr/>
        <p:txBody>
          <a:bodyPr/>
          <a:lstStyle/>
          <a:p>
            <a:pPr>
              <a:defRPr/>
            </a:pPr>
            <a:endParaRPr lang="en-IN"/>
          </a:p>
        </p:txBody>
      </p:sp>
      <p:sp>
        <p:nvSpPr>
          <p:cNvPr id="7" name="Slide Number Placeholder 6"/>
          <p:cNvSpPr>
            <a:spLocks noGrp="1"/>
          </p:cNvSpPr>
          <p:nvPr>
            <p:ph type="sldNum" sz="quarter" idx="12"/>
          </p:nvPr>
        </p:nvSpPr>
        <p:spPr/>
        <p:txBody>
          <a:bodyPr/>
          <a:lstStyle/>
          <a:p>
            <a:pPr>
              <a:defRPr/>
            </a:pPr>
            <a:fld id="{E4881B7C-7822-3744-844E-61CCB22027E1}" type="slidenum">
              <a:rPr lang="en-IN" smtClean="0"/>
              <a:pPr>
                <a:defRPr/>
              </a:pPr>
              <a:t>‹#›</a:t>
            </a:fld>
            <a:endParaRPr lang="en-IN"/>
          </a:p>
        </p:txBody>
      </p:sp>
    </p:spTree>
    <p:extLst>
      <p:ext uri="{BB962C8B-B14F-4D97-AF65-F5344CB8AC3E}">
        <p14:creationId xmlns:p14="http://schemas.microsoft.com/office/powerpoint/2010/main" xmlns="" val="4022838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32662B29-9AC3-0C41-9310-C70AE71B14C7}" type="datetimeFigureOut">
              <a:rPr lang="en-IN" smtClean="0"/>
              <a:pPr>
                <a:defRPr/>
              </a:pPr>
              <a:t>22-10-2019</a:t>
            </a:fld>
            <a:endParaRPr lang="en-IN"/>
          </a:p>
        </p:txBody>
      </p:sp>
      <p:sp>
        <p:nvSpPr>
          <p:cNvPr id="6" name="Footer Placeholder 5"/>
          <p:cNvSpPr>
            <a:spLocks noGrp="1"/>
          </p:cNvSpPr>
          <p:nvPr>
            <p:ph type="ftr" sz="quarter" idx="11"/>
          </p:nvPr>
        </p:nvSpPr>
        <p:spPr/>
        <p:txBody>
          <a:bodyPr/>
          <a:lstStyle/>
          <a:p>
            <a:pPr>
              <a:defRPr/>
            </a:pPr>
            <a:endParaRPr lang="en-IN"/>
          </a:p>
        </p:txBody>
      </p:sp>
      <p:sp>
        <p:nvSpPr>
          <p:cNvPr id="7" name="Slide Number Placeholder 6"/>
          <p:cNvSpPr>
            <a:spLocks noGrp="1"/>
          </p:cNvSpPr>
          <p:nvPr>
            <p:ph type="sldNum" sz="quarter" idx="12"/>
          </p:nvPr>
        </p:nvSpPr>
        <p:spPr/>
        <p:txBody>
          <a:bodyPr/>
          <a:lstStyle/>
          <a:p>
            <a:pPr>
              <a:defRPr/>
            </a:pPr>
            <a:fld id="{651B538A-8F08-BF43-9635-A604321C2ABC}" type="slidenum">
              <a:rPr lang="en-IN" smtClean="0"/>
              <a:pPr>
                <a:defRPr/>
              </a:pPr>
              <a:t>‹#›</a:t>
            </a:fld>
            <a:endParaRPr lang="en-IN"/>
          </a:p>
        </p:txBody>
      </p:sp>
    </p:spTree>
    <p:extLst>
      <p:ext uri="{BB962C8B-B14F-4D97-AF65-F5344CB8AC3E}">
        <p14:creationId xmlns:p14="http://schemas.microsoft.com/office/powerpoint/2010/main" xmlns="" val="2525182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6AA30345-F352-BA43-B137-4304292B7896}" type="datetimeFigureOut">
              <a:rPr lang="en-IN" smtClean="0"/>
              <a:pPr>
                <a:defRPr/>
              </a:pPr>
              <a:t>22-10-2019</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512C7171-97DA-D944-B78D-A16ED47A30A8}" type="slidenum">
              <a:rPr lang="en-IN" smtClean="0"/>
              <a:pPr>
                <a:defRPr/>
              </a:pPr>
              <a:t>‹#›</a:t>
            </a:fld>
            <a:endParaRPr lang="en-IN"/>
          </a:p>
        </p:txBody>
      </p:sp>
    </p:spTree>
    <p:extLst>
      <p:ext uri="{BB962C8B-B14F-4D97-AF65-F5344CB8AC3E}">
        <p14:creationId xmlns:p14="http://schemas.microsoft.com/office/powerpoint/2010/main" xmlns="" val="346954859"/>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everydaypower.com/malcolm-x-quote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diagramData" Target="../diagrams/data3.xml"/><Relationship Id="rId7" Type="http://schemas.openxmlformats.org/officeDocument/2006/relationships/image" Target="../media/image1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www.poolparty.biz/semantic-classifier/" TargetMode="External"/><Relationship Id="rId7"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10.png"/><Relationship Id="rId7" Type="http://schemas.openxmlformats.org/officeDocument/2006/relationships/diagramData" Target="../diagrams/data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png"/><Relationship Id="rId11" Type="http://schemas.microsoft.com/office/2007/relationships/diagramDrawing" Target="../diagrams/drawing1.xml"/><Relationship Id="rId5" Type="http://schemas.openxmlformats.org/officeDocument/2006/relationships/image" Target="../media/image12.png"/><Relationship Id="rId10" Type="http://schemas.openxmlformats.org/officeDocument/2006/relationships/diagramColors" Target="../diagrams/colors1.xml"/><Relationship Id="rId4" Type="http://schemas.openxmlformats.org/officeDocument/2006/relationships/image" Target="../media/image20.png"/><Relationship Id="rId9"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2.png"/><Relationship Id="rId7" Type="http://schemas.openxmlformats.org/officeDocument/2006/relationships/diagramColors" Target="../diagrams/colors2.xm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microsoft.com/office/2007/relationships/diagramDrawing" Target="../diagrams/drawing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education">
            <a:extLst>
              <a:ext uri="{FF2B5EF4-FFF2-40B4-BE49-F238E27FC236}">
                <a16:creationId xmlns:a16="http://schemas.microsoft.com/office/drawing/2014/main" xmlns="" id="{64AF066E-0D49-4BDB-A525-2A14903ED851}"/>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79376" y="1"/>
            <a:ext cx="11305256"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xtBox 7">
            <a:extLst>
              <a:ext uri="{FF2B5EF4-FFF2-40B4-BE49-F238E27FC236}">
                <a16:creationId xmlns:a16="http://schemas.microsoft.com/office/drawing/2014/main" xmlns="" id="{9095BD2B-5757-4659-8540-6870481C1A93}"/>
              </a:ext>
            </a:extLst>
          </p:cNvPr>
          <p:cNvSpPr txBox="1"/>
          <p:nvPr/>
        </p:nvSpPr>
        <p:spPr>
          <a:xfrm>
            <a:off x="3431704" y="3212976"/>
            <a:ext cx="4248472" cy="646331"/>
          </a:xfrm>
          <a:prstGeom prst="rect">
            <a:avLst/>
          </a:prstGeom>
          <a:noFill/>
        </p:spPr>
        <p:txBody>
          <a:bodyPr wrap="square" rtlCol="0">
            <a:spAutoFit/>
          </a:bodyPr>
          <a:lstStyle/>
          <a:p>
            <a:r>
              <a:rPr lang="en-US" sz="3600" b="1" dirty="0"/>
              <a:t>Good Afternoon</a:t>
            </a:r>
          </a:p>
        </p:txBody>
      </p:sp>
      <p:sp>
        <p:nvSpPr>
          <p:cNvPr id="7" name="Rectangle 6">
            <a:extLst>
              <a:ext uri="{FF2B5EF4-FFF2-40B4-BE49-F238E27FC236}">
                <a16:creationId xmlns:a16="http://schemas.microsoft.com/office/drawing/2014/main" xmlns="" id="{FC85AD27-93E1-44E0-8479-2A677E4F511F}"/>
              </a:ext>
            </a:extLst>
          </p:cNvPr>
          <p:cNvSpPr/>
          <p:nvPr/>
        </p:nvSpPr>
        <p:spPr>
          <a:xfrm>
            <a:off x="451428" y="5841193"/>
            <a:ext cx="7732804" cy="1015663"/>
          </a:xfrm>
          <a:prstGeom prst="rect">
            <a:avLst/>
          </a:prstGeom>
        </p:spPr>
        <p:txBody>
          <a:bodyPr wrap="square">
            <a:spAutoFit/>
          </a:bodyPr>
          <a:lstStyle/>
          <a:p>
            <a:r>
              <a:rPr lang="en-IN" sz="2000" b="1" i="1" dirty="0">
                <a:solidFill>
                  <a:schemeClr val="bg1"/>
                </a:solidFill>
                <a:latin typeface="Palatino Linotype" panose="02040502050505030304" pitchFamily="18" charset="0"/>
              </a:rPr>
              <a:t>Education is the passport to the future, </a:t>
            </a:r>
          </a:p>
          <a:p>
            <a:r>
              <a:rPr lang="en-IN" sz="2000" b="1" i="1" dirty="0">
                <a:solidFill>
                  <a:schemeClr val="bg1"/>
                </a:solidFill>
                <a:latin typeface="Palatino Linotype" panose="02040502050505030304" pitchFamily="18" charset="0"/>
              </a:rPr>
              <a:t>for tomorrow belongs to those who prepare for it today.          				                              				– </a:t>
            </a:r>
            <a:r>
              <a:rPr lang="en-IN" sz="2000" b="1" i="1" dirty="0">
                <a:solidFill>
                  <a:schemeClr val="bg1"/>
                </a:solidFill>
                <a:latin typeface="Palatino Linotype" panose="02040502050505030304" pitchFamily="18" charset="0"/>
                <a:hlinkClick r:id="rId4">
                  <a:extLst>
                    <a:ext uri="{A12FA001-AC4F-418D-AE19-62706E023703}">
                      <ahyp:hlinkClr xmlns:ahyp="http://schemas.microsoft.com/office/drawing/2018/hyperlinkcolor" xmlns="" val="tx"/>
                    </a:ext>
                  </a:extLst>
                </a:hlinkClick>
              </a:rPr>
              <a:t>Malcolm X</a:t>
            </a:r>
            <a:endParaRPr lang="en-US" sz="2000" b="1" i="1"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xmlns="" val="1619321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a:extLst>
              <a:ext uri="{FF2B5EF4-FFF2-40B4-BE49-F238E27FC236}">
                <a16:creationId xmlns:a16="http://schemas.microsoft.com/office/drawing/2014/main" xmlns="" id="{B1998D18-E8B0-464C-B279-0364AF30B339}"/>
              </a:ext>
            </a:extLst>
          </p:cNvPr>
          <p:cNvPicPr>
            <a:picLocks noChangeAspect="1"/>
          </p:cNvPicPr>
          <p:nvPr/>
        </p:nvPicPr>
        <p:blipFill rotWithShape="1">
          <a:blip r:embed="rId2">
            <a:extLst>
              <a:ext uri="{28A0092B-C50C-407E-A947-70E740481C1C}">
                <a14:useLocalDpi xmlns:a14="http://schemas.microsoft.com/office/drawing/2010/main" xmlns="" val="0"/>
              </a:ext>
            </a:extLst>
          </a:blip>
          <a:srcRect l="37675" t="61593" r="34853" b="9762"/>
          <a:stretch/>
        </p:blipFill>
        <p:spPr>
          <a:xfrm>
            <a:off x="5301185" y="1466676"/>
            <a:ext cx="6551219" cy="3842427"/>
          </a:xfrm>
          <a:prstGeom prst="cloud">
            <a:avLst/>
          </a:prstGeom>
        </p:spPr>
      </p:pic>
      <p:pic>
        <p:nvPicPr>
          <p:cNvPr id="7" name="Content Placeholder 4">
            <a:extLst>
              <a:ext uri="{FF2B5EF4-FFF2-40B4-BE49-F238E27FC236}">
                <a16:creationId xmlns:a16="http://schemas.microsoft.com/office/drawing/2014/main" xmlns="" id="{21E7B9EC-556D-4B1E-ACBA-CD0621BF9BA3}"/>
              </a:ext>
            </a:extLst>
          </p:cNvPr>
          <p:cNvPicPr>
            <a:picLocks noChangeAspect="1"/>
          </p:cNvPicPr>
          <p:nvPr/>
        </p:nvPicPr>
        <p:blipFill rotWithShape="1">
          <a:blip r:embed="rId3">
            <a:extLst>
              <a:ext uri="{28A0092B-C50C-407E-A947-70E740481C1C}">
                <a14:useLocalDpi xmlns:a14="http://schemas.microsoft.com/office/drawing/2010/main" xmlns="" val="0"/>
              </a:ext>
            </a:extLst>
          </a:blip>
          <a:srcRect l="28033" t="24771" r="13242" b="7491"/>
          <a:stretch/>
        </p:blipFill>
        <p:spPr>
          <a:xfrm>
            <a:off x="4535606" y="1027906"/>
            <a:ext cx="7796252" cy="5058384"/>
          </a:xfrm>
          <a:prstGeom prst="cloud">
            <a:avLst/>
          </a:prstGeom>
        </p:spPr>
      </p:pic>
      <p:sp>
        <p:nvSpPr>
          <p:cNvPr id="17410" name="Title 1">
            <a:extLst>
              <a:ext uri="{FF2B5EF4-FFF2-40B4-BE49-F238E27FC236}">
                <a16:creationId xmlns:a16="http://schemas.microsoft.com/office/drawing/2014/main" xmlns="" id="{A6057D23-8C5B-4B5D-9DA7-33D9A11FCD93}"/>
              </a:ext>
            </a:extLst>
          </p:cNvPr>
          <p:cNvSpPr>
            <a:spLocks noGrp="1" noChangeArrowheads="1"/>
          </p:cNvSpPr>
          <p:nvPr>
            <p:ph type="title"/>
          </p:nvPr>
        </p:nvSpPr>
        <p:spPr>
          <a:xfrm>
            <a:off x="847725" y="365125"/>
            <a:ext cx="7729538" cy="1325563"/>
          </a:xfrm>
        </p:spPr>
        <p:txBody>
          <a:bodyPr/>
          <a:lstStyle/>
          <a:p>
            <a:pPr eaLnBrk="1" hangingPunct="1"/>
            <a:r>
              <a:rPr lang="en-IN" altLang="en-US"/>
              <a:t>Making Learning Personalized</a:t>
            </a:r>
            <a:br>
              <a:rPr lang="en-IN" altLang="en-US"/>
            </a:br>
            <a:endParaRPr lang="en-IN" altLang="en-US"/>
          </a:p>
        </p:txBody>
      </p:sp>
      <p:sp>
        <p:nvSpPr>
          <p:cNvPr id="13" name="Content Placeholder 2">
            <a:extLst>
              <a:ext uri="{FF2B5EF4-FFF2-40B4-BE49-F238E27FC236}">
                <a16:creationId xmlns:a16="http://schemas.microsoft.com/office/drawing/2014/main" xmlns="" id="{ED75AE2F-2451-445F-853B-1594239C4EF1}"/>
              </a:ext>
            </a:extLst>
          </p:cNvPr>
          <p:cNvSpPr>
            <a:spLocks noGrp="1"/>
          </p:cNvSpPr>
          <p:nvPr>
            <p:ph idx="1"/>
          </p:nvPr>
        </p:nvSpPr>
        <p:spPr>
          <a:xfrm>
            <a:off x="479376" y="1772816"/>
            <a:ext cx="6120680" cy="4501592"/>
          </a:xfrm>
        </p:spPr>
        <p:txBody>
          <a:bodyPr rtlCol="0">
            <a:noAutofit/>
          </a:bodyPr>
          <a:lstStyle/>
          <a:p>
            <a:pPr marL="0" indent="0" eaLnBrk="1" fontAlgn="auto" hangingPunct="1">
              <a:spcAft>
                <a:spcPts val="0"/>
              </a:spcAft>
              <a:buFont typeface="Arial" panose="020B0604020202020204" pitchFamily="34" charset="0"/>
              <a:buNone/>
              <a:defRPr/>
            </a:pPr>
            <a:r>
              <a:rPr lang="en-IN" dirty="0">
                <a:latin typeface="+mj-lt"/>
              </a:rPr>
              <a:t>Understand the </a:t>
            </a:r>
            <a:r>
              <a:rPr lang="en-IN" b="1" i="1" dirty="0">
                <a:solidFill>
                  <a:srgbClr val="0070C0"/>
                </a:solidFill>
                <a:latin typeface="+mj-lt"/>
              </a:rPr>
              <a:t>Prerequisite knowledge </a:t>
            </a:r>
            <a:r>
              <a:rPr lang="en-IN" dirty="0">
                <a:latin typeface="+mj-lt"/>
              </a:rPr>
              <a:t>required </a:t>
            </a:r>
          </a:p>
          <a:p>
            <a:pPr marL="0" indent="0" eaLnBrk="1" fontAlgn="auto" hangingPunct="1">
              <a:lnSpc>
                <a:spcPct val="100000"/>
              </a:lnSpc>
              <a:spcAft>
                <a:spcPts val="0"/>
              </a:spcAft>
              <a:buFont typeface="Arial" panose="020B0604020202020204" pitchFamily="34" charset="0"/>
              <a:buNone/>
              <a:defRPr/>
            </a:pPr>
            <a:r>
              <a:rPr lang="en-IN" dirty="0">
                <a:latin typeface="+mj-lt"/>
              </a:rPr>
              <a:t>Create a </a:t>
            </a:r>
            <a:r>
              <a:rPr lang="en-IN" b="1" i="1" dirty="0">
                <a:solidFill>
                  <a:srgbClr val="0070C0"/>
                </a:solidFill>
                <a:latin typeface="+mj-lt"/>
              </a:rPr>
              <a:t>learning path</a:t>
            </a:r>
          </a:p>
          <a:p>
            <a:pPr marL="0" indent="0" eaLnBrk="1" fontAlgn="auto" hangingPunct="1">
              <a:lnSpc>
                <a:spcPct val="100000"/>
              </a:lnSpc>
              <a:spcAft>
                <a:spcPts val="0"/>
              </a:spcAft>
              <a:buFont typeface="Arial" panose="020B0604020202020204" pitchFamily="34" charset="0"/>
              <a:buNone/>
              <a:defRPr/>
            </a:pPr>
            <a:r>
              <a:rPr lang="en-IN" dirty="0">
                <a:latin typeface="+mj-lt"/>
              </a:rPr>
              <a:t>Make your </a:t>
            </a:r>
            <a:r>
              <a:rPr lang="en-IN" b="1" i="1" dirty="0">
                <a:solidFill>
                  <a:srgbClr val="0070C0"/>
                </a:solidFill>
                <a:latin typeface="+mj-lt"/>
              </a:rPr>
              <a:t>learning Adaptive</a:t>
            </a:r>
          </a:p>
          <a:p>
            <a:pPr marL="0" indent="0" eaLnBrk="1" fontAlgn="auto" hangingPunct="1">
              <a:lnSpc>
                <a:spcPct val="100000"/>
              </a:lnSpc>
              <a:spcAft>
                <a:spcPts val="0"/>
              </a:spcAft>
              <a:buNone/>
              <a:defRPr/>
            </a:pPr>
            <a:r>
              <a:rPr lang="en-IN" dirty="0">
                <a:latin typeface="+mj-lt"/>
              </a:rPr>
              <a:t>Learning Path charted based on </a:t>
            </a:r>
            <a:r>
              <a:rPr lang="en-IN" b="1" i="1" dirty="0">
                <a:solidFill>
                  <a:srgbClr val="0070C0"/>
                </a:solidFill>
                <a:latin typeface="+mj-lt"/>
              </a:rPr>
              <a:t>Short Term and Long Term Growth Aspirations </a:t>
            </a:r>
          </a:p>
          <a:p>
            <a:pPr marL="0" indent="0" eaLnBrk="1" fontAlgn="auto" hangingPunct="1">
              <a:lnSpc>
                <a:spcPct val="100000"/>
              </a:lnSpc>
              <a:spcAft>
                <a:spcPts val="0"/>
              </a:spcAft>
              <a:buNone/>
              <a:defRPr/>
            </a:pPr>
            <a:r>
              <a:rPr lang="en-IN" dirty="0">
                <a:latin typeface="+mj-lt"/>
              </a:rPr>
              <a:t>Personalization through Step-wise </a:t>
            </a:r>
            <a:r>
              <a:rPr lang="en-IN" b="1" i="1" dirty="0">
                <a:solidFill>
                  <a:srgbClr val="0070C0"/>
                </a:solidFill>
                <a:latin typeface="+mj-lt"/>
              </a:rPr>
              <a:t>Continuous Learning and Assessments </a:t>
            </a:r>
            <a:endParaRPr lang="en-US" b="1" i="1" dirty="0">
              <a:solidFill>
                <a:srgbClr val="0070C0"/>
              </a:solidFill>
              <a:latin typeface="+mj-lt"/>
            </a:endParaRPr>
          </a:p>
          <a:p>
            <a:pPr marL="0" indent="0" eaLnBrk="1" fontAlgn="auto" hangingPunct="1">
              <a:lnSpc>
                <a:spcPct val="100000"/>
              </a:lnSpc>
              <a:spcAft>
                <a:spcPts val="0"/>
              </a:spcAft>
              <a:buFont typeface="Arial" panose="020B0604020202020204" pitchFamily="34" charset="0"/>
              <a:buNone/>
              <a:defRPr/>
            </a:pPr>
            <a:endParaRPr lang="en-IN" b="1" i="1" dirty="0">
              <a:solidFill>
                <a:srgbClr val="0070C0"/>
              </a:solidFill>
              <a:latin typeface="+mj-lt"/>
            </a:endParaRPr>
          </a:p>
          <a:p>
            <a:pPr marL="0" indent="0" eaLnBrk="1" fontAlgn="auto" hangingPunct="1">
              <a:spcAft>
                <a:spcPts val="0"/>
              </a:spcAft>
              <a:buFont typeface="Arial" panose="020B0604020202020204" pitchFamily="34" charset="0"/>
              <a:buNone/>
              <a:defRPr/>
            </a:pPr>
            <a:endParaRPr lang="en-IN" b="1" i="1" dirty="0">
              <a:solidFill>
                <a:srgbClr val="0070C0"/>
              </a:solidFill>
              <a:latin typeface="+mj-lt"/>
            </a:endParaRPr>
          </a:p>
          <a:p>
            <a:pPr marL="0" indent="0" eaLnBrk="1" fontAlgn="auto" hangingPunct="1">
              <a:spcAft>
                <a:spcPts val="0"/>
              </a:spcAft>
              <a:buFont typeface="Arial" panose="020B0604020202020204" pitchFamily="34" charset="0"/>
              <a:buNone/>
              <a:defRPr/>
            </a:pPr>
            <a:endParaRPr lang="en-IN" b="1" i="1" dirty="0">
              <a:solidFill>
                <a:srgbClr val="0070C0"/>
              </a:solidFill>
              <a:latin typeface="+mj-lt"/>
            </a:endParaRPr>
          </a:p>
          <a:p>
            <a:pPr marL="0" indent="0" eaLnBrk="1" fontAlgn="auto" hangingPunct="1">
              <a:spcAft>
                <a:spcPts val="0"/>
              </a:spcAft>
              <a:buFont typeface="Arial" panose="020B0604020202020204" pitchFamily="34" charset="0"/>
              <a:buNone/>
              <a:defRPr/>
            </a:pPr>
            <a:endParaRPr lang="en-IN" b="1" i="1" dirty="0">
              <a:solidFill>
                <a:srgbClr val="0070C0"/>
              </a:solidFill>
              <a:latin typeface="+mj-lt"/>
            </a:endParaRPr>
          </a:p>
          <a:p>
            <a:pPr marL="0" indent="0" eaLnBrk="1" fontAlgn="auto" hangingPunct="1">
              <a:spcAft>
                <a:spcPts val="0"/>
              </a:spcAft>
              <a:buFont typeface="Arial" panose="020B0604020202020204" pitchFamily="34" charset="0"/>
              <a:buNone/>
              <a:defRPr/>
            </a:pPr>
            <a:endParaRPr lang="en-IN" dirty="0">
              <a:latin typeface="+mj-lt"/>
            </a:endParaRPr>
          </a:p>
        </p:txBody>
      </p:sp>
      <p:pic>
        <p:nvPicPr>
          <p:cNvPr id="17411" name="Picture 4">
            <a:extLst>
              <a:ext uri="{FF2B5EF4-FFF2-40B4-BE49-F238E27FC236}">
                <a16:creationId xmlns:a16="http://schemas.microsoft.com/office/drawing/2014/main" xmlns="" id="{5C9FCBBB-FAB6-42F8-A11A-67B7210C4C5A}"/>
              </a:ext>
            </a:extLst>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0080625" y="168275"/>
            <a:ext cx="1908175" cy="671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Box 7">
            <a:extLst>
              <a:ext uri="{FF2B5EF4-FFF2-40B4-BE49-F238E27FC236}">
                <a16:creationId xmlns:a16="http://schemas.microsoft.com/office/drawing/2014/main" xmlns="" id="{DFE3BE74-5CF0-42D9-8485-0393786C94F5}"/>
              </a:ext>
            </a:extLst>
          </p:cNvPr>
          <p:cNvSpPr txBox="1"/>
          <p:nvPr/>
        </p:nvSpPr>
        <p:spPr>
          <a:xfrm>
            <a:off x="2783632" y="1058449"/>
            <a:ext cx="7873775" cy="369332"/>
          </a:xfrm>
          <a:prstGeom prst="rect">
            <a:avLst/>
          </a:prstGeom>
          <a:noFill/>
        </p:spPr>
        <p:txBody>
          <a:bodyPr wrap="square" rtlCol="0">
            <a:spAutoFit/>
          </a:bodyPr>
          <a:lstStyle/>
          <a:p>
            <a:r>
              <a:rPr lang="en-US" i="1" dirty="0"/>
              <a:t>Institutes can now innovate towards personalization in learning with EKG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4" end="4"/>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xmlns="" id="{9BC9D918-7FB5-7544-8B49-83033B731244}"/>
              </a:ext>
            </a:extLst>
          </p:cNvPr>
          <p:cNvSpPr txBox="1">
            <a:spLocks noChangeArrowheads="1"/>
          </p:cNvSpPr>
          <p:nvPr/>
        </p:nvSpPr>
        <p:spPr>
          <a:xfrm>
            <a:off x="245072" y="198085"/>
            <a:ext cx="11014216" cy="1325563"/>
          </a:xfrm>
          <a:prstGeom prst="rect">
            <a:avLst/>
          </a:prstGeom>
        </p:spPr>
        <p:txBody>
          <a:bodyPr anchor="ct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eaLnBrk="1" hangingPunct="1"/>
            <a:r>
              <a:rPr lang="en-IN" altLang="en-US" sz="3600" dirty="0">
                <a:latin typeface="Myriad Pro" panose="020B0503030403020204" pitchFamily="34" charset="0"/>
                <a:cs typeface="Myriad Pro"/>
              </a:rPr>
              <a:t>Dashboards for Realtime Analytics</a:t>
            </a:r>
          </a:p>
        </p:txBody>
      </p:sp>
      <p:pic>
        <p:nvPicPr>
          <p:cNvPr id="7" name="Picture 5">
            <a:extLst>
              <a:ext uri="{FF2B5EF4-FFF2-40B4-BE49-F238E27FC236}">
                <a16:creationId xmlns:a16="http://schemas.microsoft.com/office/drawing/2014/main" xmlns="" id="{C6AFA626-466A-A64B-8A41-7588855E766D}"/>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10080625" y="168275"/>
            <a:ext cx="1908175" cy="671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map.png">
            <a:extLst>
              <a:ext uri="{FF2B5EF4-FFF2-40B4-BE49-F238E27FC236}">
                <a16:creationId xmlns:a16="http://schemas.microsoft.com/office/drawing/2014/main" xmlns="" id="{3B6833BE-38B9-6641-B69F-7E603F5370F7}"/>
              </a:ext>
            </a:extLst>
          </p:cNvPr>
          <p:cNvPicPr>
            <a:picLocks noChangeAspect="1"/>
          </p:cNvPicPr>
          <p:nvPr/>
        </p:nvPicPr>
        <p:blipFill rotWithShape="1">
          <a:blip r:embed="rId4" cstate="print">
            <a:extLst>
              <a:ext uri="{28A0092B-C50C-407E-A947-70E740481C1C}">
                <a14:useLocalDpi xmlns:a14="http://schemas.microsoft.com/office/drawing/2010/main" xmlns="" val="0"/>
              </a:ext>
            </a:extLst>
          </a:blip>
          <a:srcRect l="33917" t="55614"/>
          <a:stretch/>
        </p:blipFill>
        <p:spPr>
          <a:xfrm rot="10800000">
            <a:off x="9072745" y="5226605"/>
            <a:ext cx="3112965" cy="1631393"/>
          </a:xfrm>
          <a:prstGeom prst="rect">
            <a:avLst/>
          </a:prstGeom>
        </p:spPr>
      </p:pic>
      <p:sp>
        <p:nvSpPr>
          <p:cNvPr id="5" name="Title 1">
            <a:extLst>
              <a:ext uri="{FF2B5EF4-FFF2-40B4-BE49-F238E27FC236}">
                <a16:creationId xmlns:a16="http://schemas.microsoft.com/office/drawing/2014/main" xmlns="" id="{19E55FE7-AC18-A641-89FC-CC51A7B94A19}"/>
              </a:ext>
            </a:extLst>
          </p:cNvPr>
          <p:cNvSpPr>
            <a:spLocks noGrp="1" noChangeArrowheads="1"/>
          </p:cNvSpPr>
          <p:nvPr>
            <p:ph type="title"/>
          </p:nvPr>
        </p:nvSpPr>
        <p:spPr>
          <a:xfrm>
            <a:off x="6139972" y="1140129"/>
            <a:ext cx="5730157" cy="4597346"/>
          </a:xfrm>
        </p:spPr>
        <p:txBody>
          <a:bodyPr/>
          <a:lstStyle/>
          <a:p>
            <a:pPr eaLnBrk="1" hangingPunct="1"/>
            <a:r>
              <a:rPr lang="en-IN" sz="2400" dirty="0">
                <a:latin typeface="Myriad Pro" panose="020B0503030403020204" pitchFamily="34" charset="0"/>
                <a:cs typeface="Myriad Pro"/>
              </a:rPr>
              <a:t>Universities, Institutes, Departments or faculty will now have detailed learning analytics </a:t>
            </a:r>
            <a:br>
              <a:rPr lang="en-IN" sz="2400" dirty="0">
                <a:latin typeface="Myriad Pro" panose="020B0503030403020204" pitchFamily="34" charset="0"/>
                <a:cs typeface="Myriad Pro"/>
              </a:rPr>
            </a:br>
            <a:r>
              <a:rPr lang="en-IN" sz="2400" dirty="0">
                <a:latin typeface="Myriad Pro" panose="020B0503030403020204" pitchFamily="34" charset="0"/>
                <a:cs typeface="Myriad Pro"/>
              </a:rPr>
              <a:t/>
            </a:r>
            <a:br>
              <a:rPr lang="en-IN" sz="2400" dirty="0">
                <a:latin typeface="Myriad Pro" panose="020B0503030403020204" pitchFamily="34" charset="0"/>
                <a:cs typeface="Myriad Pro"/>
              </a:rPr>
            </a:br>
            <a:r>
              <a:rPr lang="en-IN" sz="2400" dirty="0">
                <a:latin typeface="Myriad Pro" panose="020B0503030403020204" pitchFamily="34" charset="0"/>
                <a:cs typeface="Myriad Pro"/>
              </a:rPr>
              <a:t>Learning gaps can be analysed and addressed in </a:t>
            </a:r>
            <a:r>
              <a:rPr lang="en-IN" sz="2400" dirty="0" err="1">
                <a:latin typeface="Myriad Pro" panose="020B0503030403020204" pitchFamily="34" charset="0"/>
                <a:cs typeface="Myriad Pro"/>
              </a:rPr>
              <a:t>realtime</a:t>
            </a:r>
            <a:r>
              <a:rPr lang="en-IN" sz="2400" dirty="0">
                <a:latin typeface="Myriad Pro" panose="020B0503030403020204" pitchFamily="34" charset="0"/>
                <a:cs typeface="Myriad Pro"/>
              </a:rPr>
              <a:t>, thus by increasing the learning Outcomes. </a:t>
            </a:r>
            <a:br>
              <a:rPr lang="en-IN" sz="2400" dirty="0">
                <a:latin typeface="Myriad Pro" panose="020B0503030403020204" pitchFamily="34" charset="0"/>
                <a:cs typeface="Myriad Pro"/>
              </a:rPr>
            </a:br>
            <a:r>
              <a:rPr lang="en-IN" sz="2400" dirty="0">
                <a:latin typeface="Myriad Pro" panose="020B0503030403020204" pitchFamily="34" charset="0"/>
                <a:cs typeface="Myriad Pro"/>
              </a:rPr>
              <a:t/>
            </a:r>
            <a:br>
              <a:rPr lang="en-IN" sz="2400" dirty="0">
                <a:latin typeface="Myriad Pro" panose="020B0503030403020204" pitchFamily="34" charset="0"/>
                <a:cs typeface="Myriad Pro"/>
              </a:rPr>
            </a:br>
            <a:r>
              <a:rPr lang="en-IN" sz="2400" dirty="0">
                <a:latin typeface="Myriad Pro" panose="020B0503030403020204" pitchFamily="34" charset="0"/>
                <a:ea typeface="+mn-ea"/>
                <a:cs typeface="Myriad Pro"/>
              </a:rPr>
              <a:t>Multiple KPI’s can be monitored LIVE. </a:t>
            </a:r>
            <a:endParaRPr lang="en-IN" altLang="en-US" sz="2400" dirty="0">
              <a:latin typeface="Myriad Pro" panose="020B0503030403020204" pitchFamily="34" charset="0"/>
              <a:ea typeface="+mn-ea"/>
              <a:cs typeface="Myriad Pro"/>
            </a:endParaRPr>
          </a:p>
        </p:txBody>
      </p:sp>
      <p:pic>
        <p:nvPicPr>
          <p:cNvPr id="3" name="Picture 2">
            <a:extLst>
              <a:ext uri="{FF2B5EF4-FFF2-40B4-BE49-F238E27FC236}">
                <a16:creationId xmlns:a16="http://schemas.microsoft.com/office/drawing/2014/main" xmlns="" id="{13266DB4-B738-EB40-8BD1-C022321EBD54}"/>
              </a:ext>
            </a:extLst>
          </p:cNvPr>
          <p:cNvPicPr>
            <a:picLocks noChangeAspect="1"/>
          </p:cNvPicPr>
          <p:nvPr/>
        </p:nvPicPr>
        <p:blipFill>
          <a:blip r:embed="rId5"/>
          <a:stretch>
            <a:fillRect/>
          </a:stretch>
        </p:blipFill>
        <p:spPr>
          <a:xfrm>
            <a:off x="2183559" y="3438802"/>
            <a:ext cx="1924287" cy="3096700"/>
          </a:xfrm>
          <a:prstGeom prst="rect">
            <a:avLst/>
          </a:prstGeom>
        </p:spPr>
      </p:pic>
      <p:pic>
        <p:nvPicPr>
          <p:cNvPr id="4" name="Picture 3">
            <a:extLst>
              <a:ext uri="{FF2B5EF4-FFF2-40B4-BE49-F238E27FC236}">
                <a16:creationId xmlns:a16="http://schemas.microsoft.com/office/drawing/2014/main" xmlns="" id="{4BAB9739-910A-0245-9DBF-0FA34649CF9A}"/>
              </a:ext>
            </a:extLst>
          </p:cNvPr>
          <p:cNvPicPr>
            <a:picLocks noChangeAspect="1"/>
          </p:cNvPicPr>
          <p:nvPr/>
        </p:nvPicPr>
        <p:blipFill>
          <a:blip r:embed="rId6"/>
          <a:stretch>
            <a:fillRect/>
          </a:stretch>
        </p:blipFill>
        <p:spPr>
          <a:xfrm>
            <a:off x="245072" y="1690404"/>
            <a:ext cx="1938487" cy="3898836"/>
          </a:xfrm>
          <a:prstGeom prst="rect">
            <a:avLst/>
          </a:prstGeom>
        </p:spPr>
      </p:pic>
      <p:pic>
        <p:nvPicPr>
          <p:cNvPr id="12" name="Picture 11">
            <a:extLst>
              <a:ext uri="{FF2B5EF4-FFF2-40B4-BE49-F238E27FC236}">
                <a16:creationId xmlns:a16="http://schemas.microsoft.com/office/drawing/2014/main" xmlns="" id="{794B42E7-0D9A-0A4A-89A5-08D69E941A26}"/>
              </a:ext>
            </a:extLst>
          </p:cNvPr>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4059141" y="1779727"/>
            <a:ext cx="1987192" cy="3161441"/>
          </a:xfrm>
          <a:prstGeom prst="rect">
            <a:avLst/>
          </a:prstGeom>
        </p:spPr>
      </p:pic>
    </p:spTree>
    <p:extLst>
      <p:ext uri="{BB962C8B-B14F-4D97-AF65-F5344CB8AC3E}">
        <p14:creationId xmlns:p14="http://schemas.microsoft.com/office/powerpoint/2010/main" xmlns="" val="283996886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79E54D2F-38A8-46A9-97C6-7D31B4D8B4F4}"/>
              </a:ext>
            </a:extLst>
          </p:cNvPr>
          <p:cNvPicPr>
            <a:picLocks noChangeAspect="1"/>
          </p:cNvPicPr>
          <p:nvPr/>
        </p:nvPicPr>
        <p:blipFill>
          <a:blip r:embed="rId2"/>
          <a:stretch>
            <a:fillRect/>
          </a:stretch>
        </p:blipFill>
        <p:spPr>
          <a:xfrm>
            <a:off x="4583832" y="207753"/>
            <a:ext cx="2452426" cy="1656184"/>
          </a:xfrm>
          <a:prstGeom prst="rect">
            <a:avLst/>
          </a:prstGeom>
        </p:spPr>
      </p:pic>
      <p:graphicFrame>
        <p:nvGraphicFramePr>
          <p:cNvPr id="5" name="Diagram 4">
            <a:extLst>
              <a:ext uri="{FF2B5EF4-FFF2-40B4-BE49-F238E27FC236}">
                <a16:creationId xmlns:a16="http://schemas.microsoft.com/office/drawing/2014/main" xmlns="" id="{ACF2E72D-02F1-4B52-973F-2FDC37DE5A38}"/>
              </a:ext>
            </a:extLst>
          </p:cNvPr>
          <p:cNvGraphicFramePr/>
          <p:nvPr>
            <p:extLst>
              <p:ext uri="{D42A27DB-BD31-4B8C-83A1-F6EECF244321}">
                <p14:modId xmlns:p14="http://schemas.microsoft.com/office/powerpoint/2010/main" xmlns="" val="2602394676"/>
              </p:ext>
            </p:extLst>
          </p:nvPr>
        </p:nvGraphicFramePr>
        <p:xfrm>
          <a:off x="5519936" y="1714294"/>
          <a:ext cx="7016328" cy="48695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Content Placeholder 4">
            <a:extLst>
              <a:ext uri="{FF2B5EF4-FFF2-40B4-BE49-F238E27FC236}">
                <a16:creationId xmlns:a16="http://schemas.microsoft.com/office/drawing/2014/main" xmlns="" id="{B4950E80-B547-4D6F-A2A6-3E89E5B7D5AA}"/>
              </a:ext>
            </a:extLst>
          </p:cNvPr>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528736" y="2628542"/>
            <a:ext cx="6480720" cy="34033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Box 6">
            <a:extLst>
              <a:ext uri="{FF2B5EF4-FFF2-40B4-BE49-F238E27FC236}">
                <a16:creationId xmlns:a16="http://schemas.microsoft.com/office/drawing/2014/main" xmlns="" id="{A1DB6E17-ECC1-4495-A658-F4BC24CCCB8D}"/>
              </a:ext>
            </a:extLst>
          </p:cNvPr>
          <p:cNvSpPr txBox="1"/>
          <p:nvPr/>
        </p:nvSpPr>
        <p:spPr>
          <a:xfrm>
            <a:off x="839416" y="6012980"/>
            <a:ext cx="3528392" cy="369332"/>
          </a:xfrm>
          <a:prstGeom prst="rect">
            <a:avLst/>
          </a:prstGeom>
          <a:noFill/>
        </p:spPr>
        <p:txBody>
          <a:bodyPr wrap="square" rtlCol="0">
            <a:spAutoFit/>
          </a:bodyPr>
          <a:lstStyle/>
          <a:p>
            <a:r>
              <a:rPr lang="en-US" b="1" dirty="0"/>
              <a:t>Engineering Knowledge Graph</a:t>
            </a:r>
          </a:p>
        </p:txBody>
      </p:sp>
    </p:spTree>
    <p:extLst>
      <p:ext uri="{BB962C8B-B14F-4D97-AF65-F5344CB8AC3E}">
        <p14:creationId xmlns:p14="http://schemas.microsoft.com/office/powerpoint/2010/main" xmlns="" val="1776421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a:extLst>
              <a:ext uri="{FF2B5EF4-FFF2-40B4-BE49-F238E27FC236}">
                <a16:creationId xmlns:a16="http://schemas.microsoft.com/office/drawing/2014/main" xmlns="" id="{E9B3F9BA-438C-4072-893F-DF85C5EEABA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8585637" y="5157192"/>
            <a:ext cx="3419204" cy="12032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descr="map.png">
            <a:extLst>
              <a:ext uri="{FF2B5EF4-FFF2-40B4-BE49-F238E27FC236}">
                <a16:creationId xmlns:a16="http://schemas.microsoft.com/office/drawing/2014/main" xmlns="" id="{930D8CA9-59C5-1F41-B23E-C60BB17082BD}"/>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rot="16200000">
            <a:off x="-481378" y="1429405"/>
            <a:ext cx="5104141" cy="4097058"/>
          </a:xfrm>
          <a:prstGeom prst="rect">
            <a:avLst/>
          </a:prstGeom>
        </p:spPr>
      </p:pic>
      <p:sp>
        <p:nvSpPr>
          <p:cNvPr id="5" name="Content Placeholder 4">
            <a:extLst>
              <a:ext uri="{FF2B5EF4-FFF2-40B4-BE49-F238E27FC236}">
                <a16:creationId xmlns:a16="http://schemas.microsoft.com/office/drawing/2014/main" xmlns="" id="{4F5899B8-C1E0-744B-BA34-9B499619BC48}"/>
              </a:ext>
            </a:extLst>
          </p:cNvPr>
          <p:cNvSpPr>
            <a:spLocks noGrp="1"/>
          </p:cNvSpPr>
          <p:nvPr>
            <p:ph idx="1"/>
          </p:nvPr>
        </p:nvSpPr>
        <p:spPr>
          <a:xfrm>
            <a:off x="3395396" y="3000282"/>
            <a:ext cx="5401208" cy="955303"/>
          </a:xfrm>
        </p:spPr>
        <p:txBody>
          <a:bodyPr/>
          <a:lstStyle/>
          <a:p>
            <a:pPr marL="0" indent="0" algn="ctr">
              <a:buNone/>
            </a:pPr>
            <a:r>
              <a:rPr lang="en-US" sz="5400" b="1" dirty="0"/>
              <a:t>THANK YOU </a:t>
            </a:r>
          </a:p>
        </p:txBody>
      </p:sp>
    </p:spTree>
    <p:extLst>
      <p:ext uri="{BB962C8B-B14F-4D97-AF65-F5344CB8AC3E}">
        <p14:creationId xmlns:p14="http://schemas.microsoft.com/office/powerpoint/2010/main" xmlns="" val="393423419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7416CF49-40FC-410B-A61D-BE6463D3D723}"/>
              </a:ext>
            </a:extLst>
          </p:cNvPr>
          <p:cNvSpPr>
            <a:spLocks noGrp="1"/>
          </p:cNvSpPr>
          <p:nvPr>
            <p:ph idx="1"/>
          </p:nvPr>
        </p:nvSpPr>
        <p:spPr>
          <a:xfrm>
            <a:off x="5663952" y="3407241"/>
            <a:ext cx="6912768" cy="864096"/>
          </a:xfrm>
        </p:spPr>
        <p:txBody>
          <a:bodyPr/>
          <a:lstStyle/>
          <a:p>
            <a:pPr marL="0" indent="0">
              <a:lnSpc>
                <a:spcPct val="150000"/>
              </a:lnSpc>
              <a:spcBef>
                <a:spcPts val="0"/>
              </a:spcBef>
              <a:buNone/>
            </a:pPr>
            <a:r>
              <a:rPr lang="en-IN" sz="1600" i="1" dirty="0">
                <a:latin typeface="Myriad Pro" panose="020B0503030403020204" pitchFamily="34" charset="0"/>
              </a:rPr>
              <a:t>For all future innovations in engineering. </a:t>
            </a:r>
            <a:endParaRPr lang="en-IN" sz="3600" i="1" dirty="0">
              <a:latin typeface="Myriad Pro" panose="020B0503030403020204" pitchFamily="34" charset="0"/>
            </a:endParaRPr>
          </a:p>
        </p:txBody>
      </p:sp>
      <p:pic>
        <p:nvPicPr>
          <p:cNvPr id="13" name="Picture 12" descr="map.png">
            <a:extLst>
              <a:ext uri="{FF2B5EF4-FFF2-40B4-BE49-F238E27FC236}">
                <a16:creationId xmlns:a16="http://schemas.microsoft.com/office/drawing/2014/main" xmlns="" id="{930D8CA9-59C5-1F41-B23E-C60BB17082BD}"/>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rot="16200000">
            <a:off x="-481378" y="1429405"/>
            <a:ext cx="5104141" cy="4097058"/>
          </a:xfrm>
          <a:prstGeom prst="rect">
            <a:avLst/>
          </a:prstGeom>
        </p:spPr>
      </p:pic>
      <p:sp>
        <p:nvSpPr>
          <p:cNvPr id="2" name="TextBox 1">
            <a:extLst>
              <a:ext uri="{FF2B5EF4-FFF2-40B4-BE49-F238E27FC236}">
                <a16:creationId xmlns:a16="http://schemas.microsoft.com/office/drawing/2014/main" xmlns="" id="{1997A8AE-65DA-4F3E-A2E1-472AFF8C2520}"/>
              </a:ext>
            </a:extLst>
          </p:cNvPr>
          <p:cNvSpPr txBox="1"/>
          <p:nvPr/>
        </p:nvSpPr>
        <p:spPr>
          <a:xfrm>
            <a:off x="4367808" y="1772816"/>
            <a:ext cx="6624736" cy="1569660"/>
          </a:xfrm>
          <a:prstGeom prst="rect">
            <a:avLst/>
          </a:prstGeom>
          <a:noFill/>
        </p:spPr>
        <p:txBody>
          <a:bodyPr wrap="square" rtlCol="0">
            <a:spAutoFit/>
          </a:bodyPr>
          <a:lstStyle/>
          <a:p>
            <a:r>
              <a:rPr lang="en-US" sz="4800" dirty="0">
                <a:latin typeface="Bahnschrift SemiBold Condensed" panose="020B0502040204020203" pitchFamily="34" charset="0"/>
              </a:rPr>
              <a:t>Engineering Knowledge Graph (EKG) </a:t>
            </a:r>
          </a:p>
        </p:txBody>
      </p:sp>
    </p:spTree>
    <p:extLst>
      <p:ext uri="{BB962C8B-B14F-4D97-AF65-F5344CB8AC3E}">
        <p14:creationId xmlns:p14="http://schemas.microsoft.com/office/powerpoint/2010/main" xmlns="" val="98905686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AFBB5E-F5BD-4C0B-9A5C-DE58F89BF6D5}"/>
              </a:ext>
            </a:extLst>
          </p:cNvPr>
          <p:cNvSpPr>
            <a:spLocks noGrp="1"/>
          </p:cNvSpPr>
          <p:nvPr>
            <p:ph type="title"/>
          </p:nvPr>
        </p:nvSpPr>
        <p:spPr>
          <a:xfrm>
            <a:off x="208675" y="280275"/>
            <a:ext cx="10515600" cy="1325563"/>
          </a:xfrm>
        </p:spPr>
        <p:txBody>
          <a:bodyPr/>
          <a:lstStyle/>
          <a:p>
            <a:r>
              <a:rPr lang="en-US" b="1" dirty="0"/>
              <a:t>Knowledge graphs</a:t>
            </a:r>
          </a:p>
        </p:txBody>
      </p:sp>
      <p:pic>
        <p:nvPicPr>
          <p:cNvPr id="1026" name="Picture 2" descr="Related image">
            <a:extLst>
              <a:ext uri="{FF2B5EF4-FFF2-40B4-BE49-F238E27FC236}">
                <a16:creationId xmlns:a16="http://schemas.microsoft.com/office/drawing/2014/main" xmlns="" id="{3849AD0A-D9A8-4F51-BC58-E3714E3A956C}"/>
              </a:ext>
            </a:extLst>
          </p:cNvPr>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3647728" y="1806547"/>
            <a:ext cx="4184465" cy="23537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xmlns="">
                <a:solidFill>
                  <a:srgbClr val="FFFFFF"/>
                </a:solidFill>
              </a14:hiddenFill>
            </a:ext>
          </a:extLst>
        </p:spPr>
      </p:pic>
      <p:sp>
        <p:nvSpPr>
          <p:cNvPr id="7" name="Rectangle 6">
            <a:extLst>
              <a:ext uri="{FF2B5EF4-FFF2-40B4-BE49-F238E27FC236}">
                <a16:creationId xmlns:a16="http://schemas.microsoft.com/office/drawing/2014/main" xmlns="" id="{EE521317-B59B-4901-AAB0-574AAB4CF557}"/>
              </a:ext>
            </a:extLst>
          </p:cNvPr>
          <p:cNvSpPr/>
          <p:nvPr/>
        </p:nvSpPr>
        <p:spPr>
          <a:xfrm>
            <a:off x="225895" y="4952330"/>
            <a:ext cx="11449272" cy="1477328"/>
          </a:xfrm>
          <a:prstGeom prst="rect">
            <a:avLst/>
          </a:prstGeom>
        </p:spPr>
        <p:txBody>
          <a:bodyPr wrap="square">
            <a:spAutoFit/>
          </a:bodyPr>
          <a:lstStyle/>
          <a:p>
            <a:r>
              <a:rPr lang="en-IN" dirty="0">
                <a:solidFill>
                  <a:srgbClr val="353535"/>
                </a:solidFill>
                <a:latin typeface="Roboto" panose="02000000000000000000" pitchFamily="2" charset="0"/>
                <a:ea typeface="Roboto" panose="02000000000000000000" pitchFamily="2" charset="0"/>
                <a:cs typeface="Roboto" panose="02000000000000000000" pitchFamily="2" charset="0"/>
              </a:rPr>
              <a:t>A Knowledge Graph is a model of a knowledge domain created by subject-matter experts with the help of </a:t>
            </a:r>
            <a:r>
              <a:rPr lang="en-IN" dirty="0">
                <a:solidFill>
                  <a:srgbClr val="00ADEE"/>
                </a:solidFill>
                <a:latin typeface="Roboto" panose="02000000000000000000" pitchFamily="2" charset="0"/>
                <a:ea typeface="Roboto" panose="02000000000000000000" pitchFamily="2" charset="0"/>
                <a:cs typeface="Roboto" panose="02000000000000000000" pitchFamily="2" charset="0"/>
                <a:hlinkClick r:id="rId3"/>
              </a:rPr>
              <a:t>intelligent machine learning algorithms</a:t>
            </a:r>
            <a:r>
              <a:rPr lang="en-IN" dirty="0">
                <a:solidFill>
                  <a:srgbClr val="353535"/>
                </a:solidFill>
                <a:latin typeface="Roboto" panose="02000000000000000000" pitchFamily="2" charset="0"/>
                <a:ea typeface="Roboto" panose="02000000000000000000" pitchFamily="2" charset="0"/>
                <a:cs typeface="Roboto" panose="02000000000000000000" pitchFamily="2" charset="0"/>
              </a:rPr>
              <a:t>. It provides a structure and common interface for all of your data and enables the creation of smart multilateral relations throughout your databases. Structured as an additional virtual data layer, the Knowledge Graph lies on top of your existing databases or data sets to link all your data together at scale – be it structured or unstructured.</a:t>
            </a:r>
            <a:endParaRPr lang="en-US" dirty="0">
              <a:latin typeface="Roboto" panose="02000000000000000000" pitchFamily="2" charset="0"/>
              <a:ea typeface="Roboto" panose="02000000000000000000" pitchFamily="2" charset="0"/>
              <a:cs typeface="Roboto" panose="02000000000000000000" pitchFamily="2" charset="0"/>
            </a:endParaRPr>
          </a:p>
        </p:txBody>
      </p:sp>
      <p:pic>
        <p:nvPicPr>
          <p:cNvPr id="11" name="Picture 10">
            <a:extLst>
              <a:ext uri="{FF2B5EF4-FFF2-40B4-BE49-F238E27FC236}">
                <a16:creationId xmlns:a16="http://schemas.microsoft.com/office/drawing/2014/main" xmlns="" id="{14AA0E46-7146-4B72-BAE2-D4D7D02422E7}"/>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9002348" y="1483586"/>
            <a:ext cx="2121158" cy="883816"/>
          </a:xfrm>
          <a:prstGeom prst="rect">
            <a:avLst/>
          </a:prstGeom>
        </p:spPr>
      </p:pic>
      <p:pic>
        <p:nvPicPr>
          <p:cNvPr id="13" name="Picture 12">
            <a:extLst>
              <a:ext uri="{FF2B5EF4-FFF2-40B4-BE49-F238E27FC236}">
                <a16:creationId xmlns:a16="http://schemas.microsoft.com/office/drawing/2014/main" xmlns="" id="{CF8F9D3E-C72B-414B-A2D3-171389903CB2}"/>
              </a:ext>
            </a:extLst>
          </p:cNvPr>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9361987" y="3338951"/>
            <a:ext cx="1864438" cy="811579"/>
          </a:xfrm>
          <a:prstGeom prst="rect">
            <a:avLst/>
          </a:prstGeom>
        </p:spPr>
      </p:pic>
      <p:pic>
        <p:nvPicPr>
          <p:cNvPr id="17" name="Picture 16">
            <a:extLst>
              <a:ext uri="{FF2B5EF4-FFF2-40B4-BE49-F238E27FC236}">
                <a16:creationId xmlns:a16="http://schemas.microsoft.com/office/drawing/2014/main" xmlns="" id="{61FCA16D-63B9-43F1-AFBB-08AAE6F8279F}"/>
              </a:ext>
            </a:extLst>
          </p:cNvPr>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29637" y="3474868"/>
            <a:ext cx="1818092" cy="845496"/>
          </a:xfrm>
          <a:prstGeom prst="rect">
            <a:avLst/>
          </a:prstGeom>
        </p:spPr>
      </p:pic>
      <p:pic>
        <p:nvPicPr>
          <p:cNvPr id="20" name="Picture 19">
            <a:extLst>
              <a:ext uri="{FF2B5EF4-FFF2-40B4-BE49-F238E27FC236}">
                <a16:creationId xmlns:a16="http://schemas.microsoft.com/office/drawing/2014/main" xmlns="" id="{A262E0F5-CDEA-4CB4-B052-B998289DDF79}"/>
              </a:ext>
            </a:extLst>
          </p:cNvPr>
          <p:cNvPicPr>
            <a:picLocks noChangeAspect="1"/>
          </p:cNvPicPr>
          <p:nvPr/>
        </p:nvPicPr>
        <p:blipFill>
          <a:blip r:embed="rId7"/>
          <a:stretch>
            <a:fillRect/>
          </a:stretch>
        </p:blipFill>
        <p:spPr>
          <a:xfrm>
            <a:off x="513814" y="1858494"/>
            <a:ext cx="1661009" cy="723027"/>
          </a:xfrm>
          <a:prstGeom prst="rect">
            <a:avLst/>
          </a:prstGeom>
        </p:spPr>
      </p:pic>
      <p:pic>
        <p:nvPicPr>
          <p:cNvPr id="22" name="Picture 21">
            <a:extLst>
              <a:ext uri="{FF2B5EF4-FFF2-40B4-BE49-F238E27FC236}">
                <a16:creationId xmlns:a16="http://schemas.microsoft.com/office/drawing/2014/main" xmlns="" id="{EC64BB0A-A6FE-43FA-B1FE-AA31F4413BDE}"/>
              </a:ext>
            </a:extLst>
          </p:cNvPr>
          <p:cNvPicPr>
            <a:picLocks noChangeAspect="1"/>
          </p:cNvPicPr>
          <p:nvPr/>
        </p:nvPicPr>
        <p:blipFill>
          <a:blip r:embed="rId8" cstate="print"/>
          <a:stretch>
            <a:fillRect/>
          </a:stretch>
        </p:blipFill>
        <p:spPr>
          <a:xfrm>
            <a:off x="2058576" y="2780418"/>
            <a:ext cx="607246" cy="607246"/>
          </a:xfrm>
          <a:prstGeom prst="rect">
            <a:avLst/>
          </a:prstGeom>
        </p:spPr>
      </p:pic>
    </p:spTree>
    <p:extLst>
      <p:ext uri="{BB962C8B-B14F-4D97-AF65-F5344CB8AC3E}">
        <p14:creationId xmlns:p14="http://schemas.microsoft.com/office/powerpoint/2010/main" xmlns="" val="2470992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BC7A984B-2EF9-4BB8-8F34-D53735817C0C}"/>
              </a:ext>
            </a:extLst>
          </p:cNvPr>
          <p:cNvPicPr>
            <a:picLocks noGrp="1" noChangeAspect="1"/>
          </p:cNvPicPr>
          <p:nvPr>
            <p:ph idx="1"/>
          </p:nvPr>
        </p:nvPicPr>
        <p:blipFill>
          <a:blip r:embed="rId3"/>
          <a:stretch>
            <a:fillRect/>
          </a:stretch>
        </p:blipFill>
        <p:spPr>
          <a:xfrm>
            <a:off x="0" y="25152"/>
            <a:ext cx="12185710" cy="6854462"/>
          </a:xfrm>
          <a:prstGeom prst="rect">
            <a:avLst/>
          </a:prstGeom>
        </p:spPr>
      </p:pic>
      <p:pic>
        <p:nvPicPr>
          <p:cNvPr id="6" name="Picture 5" descr="map.png">
            <a:extLst>
              <a:ext uri="{FF2B5EF4-FFF2-40B4-BE49-F238E27FC236}">
                <a16:creationId xmlns:a16="http://schemas.microsoft.com/office/drawing/2014/main" xmlns="" id="{399D9285-1F6A-4B05-88BF-908178A5A772}"/>
              </a:ext>
            </a:extLst>
          </p:cNvPr>
          <p:cNvPicPr>
            <a:picLocks noChangeAspect="1"/>
          </p:cNvPicPr>
          <p:nvPr/>
        </p:nvPicPr>
        <p:blipFill rotWithShape="1">
          <a:blip r:embed="rId4" cstate="print">
            <a:extLst>
              <a:ext uri="{28A0092B-C50C-407E-A947-70E740481C1C}">
                <a14:useLocalDpi xmlns:a14="http://schemas.microsoft.com/office/drawing/2010/main" xmlns="" val="0"/>
              </a:ext>
            </a:extLst>
          </a:blip>
          <a:srcRect l="33917" t="55614"/>
          <a:stretch/>
        </p:blipFill>
        <p:spPr>
          <a:xfrm rot="10800000">
            <a:off x="9072745" y="5226605"/>
            <a:ext cx="3112965" cy="1631393"/>
          </a:xfrm>
          <a:prstGeom prst="rect">
            <a:avLst/>
          </a:prstGeom>
        </p:spPr>
      </p:pic>
      <p:pic>
        <p:nvPicPr>
          <p:cNvPr id="11" name="Picture 10">
            <a:extLst>
              <a:ext uri="{FF2B5EF4-FFF2-40B4-BE49-F238E27FC236}">
                <a16:creationId xmlns:a16="http://schemas.microsoft.com/office/drawing/2014/main" xmlns="" id="{9FC9FDF3-4466-4A56-990A-4E8F5779534C}"/>
              </a:ext>
            </a:extLst>
          </p:cNvPr>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58921" y="25152"/>
            <a:ext cx="12133079" cy="6807696"/>
          </a:xfrm>
          <a:prstGeom prst="rect">
            <a:avLst/>
          </a:prstGeom>
        </p:spPr>
      </p:pic>
    </p:spTree>
    <p:extLst>
      <p:ext uri="{BB962C8B-B14F-4D97-AF65-F5344CB8AC3E}">
        <p14:creationId xmlns:p14="http://schemas.microsoft.com/office/powerpoint/2010/main" xmlns="" val="295441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xmlns="" id="{BAA0D9F2-9141-4410-85D3-896505B7ADD3}"/>
              </a:ext>
            </a:extLst>
          </p:cNvPr>
          <p:cNvSpPr>
            <a:spLocks noGrp="1" noChangeArrowheads="1"/>
          </p:cNvSpPr>
          <p:nvPr>
            <p:ph type="title"/>
          </p:nvPr>
        </p:nvSpPr>
        <p:spPr>
          <a:xfrm>
            <a:off x="174626" y="44451"/>
            <a:ext cx="8018687" cy="1325562"/>
          </a:xfrm>
        </p:spPr>
        <p:txBody>
          <a:bodyPr/>
          <a:lstStyle/>
          <a:p>
            <a:pPr eaLnBrk="1" hangingPunct="1"/>
            <a:r>
              <a:rPr lang="en-IN" altLang="en-US" sz="3600" b="1" dirty="0"/>
              <a:t>Necessity of EKG Framework</a:t>
            </a:r>
          </a:p>
        </p:txBody>
      </p:sp>
      <p:sp>
        <p:nvSpPr>
          <p:cNvPr id="3" name="Content Placeholder 2">
            <a:extLst>
              <a:ext uri="{FF2B5EF4-FFF2-40B4-BE49-F238E27FC236}">
                <a16:creationId xmlns:a16="http://schemas.microsoft.com/office/drawing/2014/main" xmlns="" id="{B1D9AD8B-D49B-43D9-8305-B8FA4A808673}"/>
              </a:ext>
            </a:extLst>
          </p:cNvPr>
          <p:cNvSpPr>
            <a:spLocks noGrp="1"/>
          </p:cNvSpPr>
          <p:nvPr>
            <p:ph idx="1"/>
          </p:nvPr>
        </p:nvSpPr>
        <p:spPr>
          <a:xfrm>
            <a:off x="5975351" y="1118066"/>
            <a:ext cx="5975350" cy="3838575"/>
          </a:xfrm>
        </p:spPr>
        <p:txBody>
          <a:bodyPr rtlCol="0">
            <a:noAutofit/>
          </a:bodyPr>
          <a:lstStyle/>
          <a:p>
            <a:pPr marL="0" indent="0" eaLnBrk="1" fontAlgn="auto" hangingPunct="1">
              <a:spcAft>
                <a:spcPts val="0"/>
              </a:spcAft>
              <a:buFont typeface="Arial" panose="020B0604020202020204" pitchFamily="34" charset="0"/>
              <a:buNone/>
              <a:defRPr/>
            </a:pPr>
            <a:endParaRPr lang="en-IN" sz="2400" dirty="0">
              <a:latin typeface="+mj-lt"/>
            </a:endParaRPr>
          </a:p>
          <a:p>
            <a:pPr marL="0" indent="0" eaLnBrk="1" fontAlgn="auto" hangingPunct="1">
              <a:spcAft>
                <a:spcPts val="0"/>
              </a:spcAft>
              <a:buFont typeface="Arial" panose="020B0604020202020204" pitchFamily="34" charset="0"/>
              <a:buNone/>
              <a:defRPr/>
            </a:pPr>
            <a:r>
              <a:rPr lang="en-IN" sz="2400" dirty="0">
                <a:latin typeface="+mj-lt"/>
              </a:rPr>
              <a:t>Are we able to focus on every </a:t>
            </a:r>
            <a:r>
              <a:rPr lang="en-IN" sz="2400" b="1" i="1" dirty="0">
                <a:solidFill>
                  <a:schemeClr val="accent1"/>
                </a:solidFill>
                <a:latin typeface="+mj-lt"/>
              </a:rPr>
              <a:t>individual Learner</a:t>
            </a:r>
            <a:r>
              <a:rPr lang="en-IN" sz="2400" dirty="0">
                <a:latin typeface="+mj-lt"/>
              </a:rPr>
              <a:t>, monitor his learning styles/Patterns, strength, weaknesses, conceptual learning etc.,</a:t>
            </a:r>
          </a:p>
          <a:p>
            <a:pPr marL="0" indent="0" eaLnBrk="1" fontAlgn="auto" hangingPunct="1">
              <a:spcAft>
                <a:spcPts val="0"/>
              </a:spcAft>
              <a:buFont typeface="Arial" panose="020B0604020202020204" pitchFamily="34" charset="0"/>
              <a:buNone/>
              <a:defRPr/>
            </a:pPr>
            <a:endParaRPr lang="en-IN" sz="2400" dirty="0">
              <a:latin typeface="+mj-lt"/>
            </a:endParaRPr>
          </a:p>
          <a:p>
            <a:pPr marL="0" indent="0" eaLnBrk="1" fontAlgn="auto" hangingPunct="1">
              <a:spcAft>
                <a:spcPts val="0"/>
              </a:spcAft>
              <a:buFont typeface="Arial" panose="020B0604020202020204" pitchFamily="34" charset="0"/>
              <a:buNone/>
              <a:defRPr/>
            </a:pPr>
            <a:r>
              <a:rPr lang="en-IN" sz="2400" dirty="0">
                <a:latin typeface="+mj-lt"/>
              </a:rPr>
              <a:t>Can we create a </a:t>
            </a:r>
            <a:r>
              <a:rPr lang="en-IN" sz="2400" b="1" i="1" dirty="0">
                <a:solidFill>
                  <a:schemeClr val="accent1"/>
                </a:solidFill>
                <a:latin typeface="+mj-lt"/>
              </a:rPr>
              <a:t>experiential learning within the scope of institutional curriculum.</a:t>
            </a:r>
          </a:p>
          <a:p>
            <a:pPr marL="0" indent="0" eaLnBrk="1" fontAlgn="auto" hangingPunct="1">
              <a:spcAft>
                <a:spcPts val="0"/>
              </a:spcAft>
              <a:buFont typeface="Arial" panose="020B0604020202020204" pitchFamily="34" charset="0"/>
              <a:buNone/>
              <a:defRPr/>
            </a:pPr>
            <a:endParaRPr lang="en-IN" sz="2400" b="1" i="1" dirty="0">
              <a:solidFill>
                <a:schemeClr val="accent1"/>
              </a:solidFill>
              <a:latin typeface="+mj-lt"/>
            </a:endParaRPr>
          </a:p>
          <a:p>
            <a:pPr marL="0" indent="0" eaLnBrk="1" fontAlgn="auto" hangingPunct="1">
              <a:spcAft>
                <a:spcPts val="0"/>
              </a:spcAft>
              <a:buFont typeface="Arial" panose="020B0604020202020204" pitchFamily="34" charset="0"/>
              <a:buNone/>
              <a:defRPr/>
            </a:pPr>
            <a:r>
              <a:rPr lang="en-IN" sz="2400" dirty="0">
                <a:latin typeface="+mj-lt"/>
              </a:rPr>
              <a:t>At a highest level, are we able to bring all learners from </a:t>
            </a:r>
            <a:r>
              <a:rPr lang="en-IN" sz="2400" b="1" i="1" dirty="0">
                <a:solidFill>
                  <a:schemeClr val="accent1"/>
                </a:solidFill>
                <a:latin typeface="+mj-lt"/>
              </a:rPr>
              <a:t>multiple institutes under same umbrella</a:t>
            </a:r>
          </a:p>
        </p:txBody>
      </p:sp>
      <p:pic>
        <p:nvPicPr>
          <p:cNvPr id="13316" name="Picture 5">
            <a:extLst>
              <a:ext uri="{FF2B5EF4-FFF2-40B4-BE49-F238E27FC236}">
                <a16:creationId xmlns:a16="http://schemas.microsoft.com/office/drawing/2014/main" xmlns="" id="{46F11D8F-8295-4097-82EF-E60396EEC303}"/>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0080625" y="168275"/>
            <a:ext cx="1908175" cy="671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317" name="Picture 6">
            <a:extLst>
              <a:ext uri="{FF2B5EF4-FFF2-40B4-BE49-F238E27FC236}">
                <a16:creationId xmlns:a16="http://schemas.microsoft.com/office/drawing/2014/main" xmlns="" id="{DDC5D37B-4EE6-470C-A059-3A0B68CA1028}"/>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74626" y="1125961"/>
            <a:ext cx="5800725" cy="50482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Rectangle 1">
            <a:extLst>
              <a:ext uri="{FF2B5EF4-FFF2-40B4-BE49-F238E27FC236}">
                <a16:creationId xmlns:a16="http://schemas.microsoft.com/office/drawing/2014/main" xmlns="" id="{B9C89B3B-D30E-4770-93E2-ACE06FABD057}"/>
              </a:ext>
            </a:extLst>
          </p:cNvPr>
          <p:cNvSpPr/>
          <p:nvPr/>
        </p:nvSpPr>
        <p:spPr>
          <a:xfrm>
            <a:off x="1317904" y="5920453"/>
            <a:ext cx="3514167" cy="523220"/>
          </a:xfrm>
          <a:prstGeom prst="rect">
            <a:avLst/>
          </a:prstGeom>
        </p:spPr>
        <p:txBody>
          <a:bodyPr wrap="none">
            <a:spAutoFit/>
          </a:bodyPr>
          <a:lstStyle/>
          <a:p>
            <a:pPr marL="0" indent="0" algn="ctr" eaLnBrk="1" fontAlgn="auto" hangingPunct="1">
              <a:spcAft>
                <a:spcPts val="0"/>
              </a:spcAft>
              <a:buFont typeface="Arial" panose="020B0604020202020204" pitchFamily="34" charset="0"/>
              <a:buNone/>
              <a:defRPr/>
            </a:pPr>
            <a:r>
              <a:rPr lang="en-IN" sz="1400" b="1" i="1" dirty="0">
                <a:solidFill>
                  <a:schemeClr val="accent1"/>
                </a:solidFill>
              </a:rPr>
              <a:t>Learner</a:t>
            </a:r>
            <a:r>
              <a:rPr lang="en-IN" sz="1400" dirty="0"/>
              <a:t> is the core of any education system &amp;</a:t>
            </a:r>
          </a:p>
          <a:p>
            <a:pPr marL="0" indent="0" algn="ctr" eaLnBrk="1" fontAlgn="auto" hangingPunct="1">
              <a:spcAft>
                <a:spcPts val="0"/>
              </a:spcAft>
              <a:buFont typeface="Arial" panose="020B0604020202020204" pitchFamily="34" charset="0"/>
              <a:buNone/>
              <a:defRPr/>
            </a:pPr>
            <a:r>
              <a:rPr lang="en-IN" sz="1400" b="1" i="1" dirty="0">
                <a:solidFill>
                  <a:schemeClr val="accent1"/>
                </a:solidFill>
              </a:rPr>
              <a:t> Educator </a:t>
            </a:r>
            <a:r>
              <a:rPr lang="en-IN" sz="1400" dirty="0"/>
              <a:t>being the facilitator of education.  </a:t>
            </a:r>
          </a:p>
        </p:txBody>
      </p:sp>
      <p:pic>
        <p:nvPicPr>
          <p:cNvPr id="7" name="Picture 6" descr="map.png">
            <a:extLst>
              <a:ext uri="{FF2B5EF4-FFF2-40B4-BE49-F238E27FC236}">
                <a16:creationId xmlns:a16="http://schemas.microsoft.com/office/drawing/2014/main" xmlns="" id="{3F1FA301-1278-447A-913B-6EF256181DC8}"/>
              </a:ext>
            </a:extLst>
          </p:cNvPr>
          <p:cNvPicPr>
            <a:picLocks noChangeAspect="1"/>
          </p:cNvPicPr>
          <p:nvPr/>
        </p:nvPicPr>
        <p:blipFill rotWithShape="1">
          <a:blip r:embed="rId4" cstate="print">
            <a:extLst>
              <a:ext uri="{28A0092B-C50C-407E-A947-70E740481C1C}">
                <a14:useLocalDpi xmlns:a14="http://schemas.microsoft.com/office/drawing/2010/main" xmlns="" val="0"/>
              </a:ext>
            </a:extLst>
          </a:blip>
          <a:srcRect l="33917" t="55614"/>
          <a:stretch/>
        </p:blipFill>
        <p:spPr>
          <a:xfrm rot="10800000">
            <a:off x="9072745" y="5226605"/>
            <a:ext cx="3112965" cy="1631393"/>
          </a:xfrm>
          <a:prstGeom prst="rect">
            <a:avLst/>
          </a:prstGeom>
        </p:spPr>
      </p:pic>
      <p:pic>
        <p:nvPicPr>
          <p:cNvPr id="6" name="Picture 5">
            <a:extLst>
              <a:ext uri="{FF2B5EF4-FFF2-40B4-BE49-F238E27FC236}">
                <a16:creationId xmlns:a16="http://schemas.microsoft.com/office/drawing/2014/main" xmlns="" id="{CC0E5AB9-7DFB-46A2-AA88-D6CA96BF6C42}"/>
              </a:ext>
            </a:extLst>
          </p:cNvPr>
          <p:cNvPicPr>
            <a:picLocks noChangeAspect="1"/>
          </p:cNvPicPr>
          <p:nvPr/>
        </p:nvPicPr>
        <p:blipFill>
          <a:blip r:embed="rId5"/>
          <a:stretch>
            <a:fillRect/>
          </a:stretch>
        </p:blipFill>
        <p:spPr>
          <a:xfrm>
            <a:off x="5886973" y="1252818"/>
            <a:ext cx="5746080" cy="4794492"/>
          </a:xfrm>
          <a:prstGeom prst="rect">
            <a:avLst/>
          </a:prstGeom>
        </p:spPr>
      </p:pic>
      <p:pic>
        <p:nvPicPr>
          <p:cNvPr id="8" name="Picture 7">
            <a:extLst>
              <a:ext uri="{FF2B5EF4-FFF2-40B4-BE49-F238E27FC236}">
                <a16:creationId xmlns:a16="http://schemas.microsoft.com/office/drawing/2014/main" xmlns="" id="{5E4947FD-23F4-4651-A712-1FDAA2AD868D}"/>
              </a:ext>
            </a:extLst>
          </p:cNvPr>
          <p:cNvPicPr>
            <a:picLocks noChangeAspect="1"/>
          </p:cNvPicPr>
          <p:nvPr/>
        </p:nvPicPr>
        <p:blipFill rotWithShape="1">
          <a:blip r:embed="rId6"/>
          <a:srcRect l="5238" t="2295" r="6135" b="5295"/>
          <a:stretch/>
        </p:blipFill>
        <p:spPr>
          <a:xfrm>
            <a:off x="5720879" y="820495"/>
            <a:ext cx="5975350" cy="565913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xmlns="" id="{D212FFCF-D4D1-4E76-B6C1-09CE764732CF}"/>
              </a:ext>
            </a:extLst>
          </p:cNvPr>
          <p:cNvSpPr>
            <a:spLocks noGrp="1" noChangeArrowheads="1"/>
          </p:cNvSpPr>
          <p:nvPr>
            <p:ph type="title"/>
          </p:nvPr>
        </p:nvSpPr>
        <p:spPr>
          <a:xfrm>
            <a:off x="203200" y="350837"/>
            <a:ext cx="7729538" cy="1325563"/>
          </a:xfrm>
          <a:noFill/>
          <a:ln>
            <a:noFill/>
          </a:ln>
        </p:spPr>
        <p:txBody>
          <a:bodyPr vert="horz" wrap="square" lIns="91440" tIns="45720" rIns="91440" bIns="45720" numCol="1" anchor="ctr" anchorCtr="0" compatLnSpc="1">
            <a:prstTxWarp prst="textNoShape">
              <a:avLst/>
            </a:prstTxWarp>
          </a:bodyPr>
          <a:lstStyle/>
          <a:p>
            <a:pPr eaLnBrk="1" hangingPunct="1"/>
            <a:r>
              <a:rPr lang="en-IN" altLang="en-US" sz="3600" b="1" dirty="0"/>
              <a:t>Building Engineering Knowledge graph</a:t>
            </a:r>
          </a:p>
        </p:txBody>
      </p:sp>
      <p:sp>
        <p:nvSpPr>
          <p:cNvPr id="3" name="Content Placeholder 2">
            <a:extLst>
              <a:ext uri="{FF2B5EF4-FFF2-40B4-BE49-F238E27FC236}">
                <a16:creationId xmlns:a16="http://schemas.microsoft.com/office/drawing/2014/main" xmlns="" id="{20599543-170F-48A8-BA76-AAEB15EC8C01}"/>
              </a:ext>
            </a:extLst>
          </p:cNvPr>
          <p:cNvSpPr>
            <a:spLocks noGrp="1" noChangeArrowheads="1"/>
          </p:cNvSpPr>
          <p:nvPr>
            <p:ph idx="1"/>
          </p:nvPr>
        </p:nvSpPr>
        <p:spPr>
          <a:xfrm>
            <a:off x="838200" y="1920875"/>
            <a:ext cx="5108575" cy="3260725"/>
          </a:xfrm>
        </p:spPr>
        <p:txBody>
          <a:bodyPr/>
          <a:lstStyle/>
          <a:p>
            <a:pPr eaLnBrk="1" hangingPunct="1"/>
            <a:r>
              <a:rPr lang="en-IN" altLang="en-US" dirty="0"/>
              <a:t>Indexing </a:t>
            </a:r>
          </a:p>
          <a:p>
            <a:pPr lvl="1" eaLnBrk="1" hangingPunct="1"/>
            <a:r>
              <a:rPr lang="en-IN" altLang="en-US" i="1" dirty="0">
                <a:solidFill>
                  <a:srgbClr val="0070C0"/>
                </a:solidFill>
              </a:rPr>
              <a:t>Grand Topic</a:t>
            </a:r>
          </a:p>
          <a:p>
            <a:pPr lvl="1" eaLnBrk="1" hangingPunct="1"/>
            <a:r>
              <a:rPr lang="en-IN" altLang="en-US" i="1" dirty="0">
                <a:solidFill>
                  <a:srgbClr val="0070C0"/>
                </a:solidFill>
              </a:rPr>
              <a:t>Topic</a:t>
            </a:r>
          </a:p>
          <a:p>
            <a:pPr lvl="1" eaLnBrk="1" hangingPunct="1"/>
            <a:r>
              <a:rPr lang="en-IN" altLang="en-US" i="1" dirty="0">
                <a:solidFill>
                  <a:srgbClr val="0070C0"/>
                </a:solidFill>
              </a:rPr>
              <a:t>Sub-Topic</a:t>
            </a:r>
          </a:p>
          <a:p>
            <a:pPr lvl="1" eaLnBrk="1" hangingPunct="1"/>
            <a:r>
              <a:rPr lang="en-IN" altLang="en-US" i="1" dirty="0">
                <a:solidFill>
                  <a:srgbClr val="0070C0"/>
                </a:solidFill>
              </a:rPr>
              <a:t>Super Subtopic</a:t>
            </a:r>
          </a:p>
          <a:p>
            <a:pPr lvl="1" eaLnBrk="1" hangingPunct="1"/>
            <a:r>
              <a:rPr lang="en-IN" altLang="en-US" i="1" dirty="0">
                <a:solidFill>
                  <a:srgbClr val="0070C0"/>
                </a:solidFill>
              </a:rPr>
              <a:t>Fundamental Math/Science</a:t>
            </a:r>
          </a:p>
          <a:p>
            <a:pPr eaLnBrk="1" hangingPunct="1"/>
            <a:r>
              <a:rPr lang="en-IN" altLang="en-US" dirty="0"/>
              <a:t>Mapping/Interlinking</a:t>
            </a:r>
          </a:p>
        </p:txBody>
      </p:sp>
      <p:pic>
        <p:nvPicPr>
          <p:cNvPr id="15364" name="Picture 4">
            <a:extLst>
              <a:ext uri="{FF2B5EF4-FFF2-40B4-BE49-F238E27FC236}">
                <a16:creationId xmlns:a16="http://schemas.microsoft.com/office/drawing/2014/main" xmlns="" id="{F7E0FBD6-A245-45E3-A2E6-C6DB742148CD}"/>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0080625" y="168275"/>
            <a:ext cx="1908175" cy="671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Content Placeholder 4">
            <a:extLst>
              <a:ext uri="{FF2B5EF4-FFF2-40B4-BE49-F238E27FC236}">
                <a16:creationId xmlns:a16="http://schemas.microsoft.com/office/drawing/2014/main" xmlns="" id="{577BAC0E-C9DA-4E05-9C97-3B4F4958B014}"/>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983163" y="1185863"/>
            <a:ext cx="7735887" cy="4351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Content Placeholder 4">
            <a:extLst>
              <a:ext uri="{FF2B5EF4-FFF2-40B4-BE49-F238E27FC236}">
                <a16:creationId xmlns:a16="http://schemas.microsoft.com/office/drawing/2014/main" xmlns="" id="{D4540AF7-5EFE-4B6E-A607-4251F4ED462B}"/>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4995863" y="1184275"/>
            <a:ext cx="7735887"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a:extLst>
              <a:ext uri="{FF2B5EF4-FFF2-40B4-BE49-F238E27FC236}">
                <a16:creationId xmlns:a16="http://schemas.microsoft.com/office/drawing/2014/main" xmlns="" id="{44EDBF0E-B0FC-439E-9686-100503426CEE}"/>
              </a:ext>
            </a:extLst>
          </p:cNvPr>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5032375" y="1185863"/>
            <a:ext cx="7735888" cy="4351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Content Placeholder 4">
            <a:extLst>
              <a:ext uri="{FF2B5EF4-FFF2-40B4-BE49-F238E27FC236}">
                <a16:creationId xmlns:a16="http://schemas.microsoft.com/office/drawing/2014/main" xmlns="" id="{8C915A00-A3CB-47F0-947A-DF145E728DAD}"/>
              </a:ext>
            </a:extLst>
          </p:cNvPr>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4702175" y="1160463"/>
            <a:ext cx="8331200" cy="4375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369" name="TextBox 11">
            <a:extLst>
              <a:ext uri="{FF2B5EF4-FFF2-40B4-BE49-F238E27FC236}">
                <a16:creationId xmlns:a16="http://schemas.microsoft.com/office/drawing/2014/main" xmlns="" id="{D6FF4E2F-A4AF-4010-AA2A-C907436ED41C}"/>
              </a:ext>
            </a:extLst>
          </p:cNvPr>
          <p:cNvSpPr txBox="1">
            <a:spLocks noChangeArrowheads="1"/>
          </p:cNvSpPr>
          <p:nvPr/>
        </p:nvSpPr>
        <p:spPr bwMode="auto">
          <a:xfrm>
            <a:off x="7604125" y="6583363"/>
            <a:ext cx="752316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400" i="1"/>
              <a:t>Reference : Model Curriculum AICTE 2018, IIIT’s, JNTU, GTU ..  </a:t>
            </a:r>
          </a:p>
        </p:txBody>
      </p:sp>
      <p:pic>
        <p:nvPicPr>
          <p:cNvPr id="12" name="Picture 11" descr="map.png">
            <a:extLst>
              <a:ext uri="{FF2B5EF4-FFF2-40B4-BE49-F238E27FC236}">
                <a16:creationId xmlns:a16="http://schemas.microsoft.com/office/drawing/2014/main" xmlns="" id="{C24ADCAB-7426-4CD7-BB28-ED4AAFD76F3C}"/>
              </a:ext>
            </a:extLst>
          </p:cNvPr>
          <p:cNvPicPr>
            <a:picLocks noChangeAspect="1"/>
          </p:cNvPicPr>
          <p:nvPr/>
        </p:nvPicPr>
        <p:blipFill rotWithShape="1">
          <a:blip r:embed="rId7" cstate="print">
            <a:extLst>
              <a:ext uri="{28A0092B-C50C-407E-A947-70E740481C1C}">
                <a14:useLocalDpi xmlns:a14="http://schemas.microsoft.com/office/drawing/2010/main" xmlns="" val="0"/>
              </a:ext>
            </a:extLst>
          </a:blip>
          <a:srcRect l="33917" t="55614"/>
          <a:stretch/>
        </p:blipFill>
        <p:spPr>
          <a:xfrm rot="10800000">
            <a:off x="9072745" y="5226605"/>
            <a:ext cx="3112965" cy="163139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1864A705-A0E4-6846-9879-F8CEB2B596AF}"/>
              </a:ext>
            </a:extLst>
          </p:cNvPr>
          <p:cNvSpPr>
            <a:spLocks noGrp="1" noChangeArrowheads="1"/>
          </p:cNvSpPr>
          <p:nvPr>
            <p:ph type="title"/>
          </p:nvPr>
        </p:nvSpPr>
        <p:spPr>
          <a:xfrm>
            <a:off x="4295800" y="524707"/>
            <a:ext cx="6891327" cy="1968044"/>
          </a:xfrm>
          <a:solidFill>
            <a:schemeClr val="bg1">
              <a:lumMod val="95000"/>
            </a:schemeClr>
          </a:solidFill>
        </p:spPr>
        <p:txBody>
          <a:bodyPr/>
          <a:lstStyle/>
          <a:p>
            <a:pPr eaLnBrk="1" hangingPunct="1"/>
            <a:r>
              <a:rPr lang="en-IN" sz="1800" dirty="0">
                <a:latin typeface="Myriad Pro" panose="020B0503030403020204" pitchFamily="34" charset="0"/>
                <a:ea typeface="+mn-ea"/>
              </a:rPr>
              <a:t>With multi-facets of learning</a:t>
            </a:r>
            <a:r>
              <a:rPr lang="en-IN" sz="1800" dirty="0">
                <a:latin typeface="Myriad Pro" panose="020B0503030403020204" pitchFamily="34" charset="0"/>
                <a:ea typeface="+mn-ea"/>
                <a:cs typeface="Myriad Pro"/>
              </a:rPr>
              <a:t>, EKG becomes the base for all our future innovations in learning and student outcomes</a:t>
            </a:r>
            <a:endParaRPr lang="en-IN" altLang="en-US" sz="1800" b="1" dirty="0">
              <a:latin typeface="Myriad Pro" panose="020B0503030403020204" pitchFamily="34" charset="0"/>
              <a:ea typeface="+mn-ea"/>
              <a:cs typeface="Myriad Pro"/>
            </a:endParaRPr>
          </a:p>
        </p:txBody>
      </p:sp>
      <p:sp>
        <p:nvSpPr>
          <p:cNvPr id="12" name="Title 1">
            <a:extLst>
              <a:ext uri="{FF2B5EF4-FFF2-40B4-BE49-F238E27FC236}">
                <a16:creationId xmlns:a16="http://schemas.microsoft.com/office/drawing/2014/main" xmlns="" id="{9BC9D918-7FB5-7544-8B49-83033B731244}"/>
              </a:ext>
            </a:extLst>
          </p:cNvPr>
          <p:cNvSpPr txBox="1">
            <a:spLocks noChangeArrowheads="1"/>
          </p:cNvSpPr>
          <p:nvPr/>
        </p:nvSpPr>
        <p:spPr>
          <a:xfrm>
            <a:off x="452398" y="285728"/>
            <a:ext cx="8256343" cy="1325563"/>
          </a:xfrm>
          <a:prstGeom prst="rect">
            <a:avLst/>
          </a:prstGeom>
        </p:spPr>
        <p:txBody>
          <a:bodyPr anchor="ct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eaLnBrk="1" hangingPunct="1"/>
            <a:r>
              <a:rPr lang="en-IN" altLang="en-US" sz="4000" dirty="0">
                <a:latin typeface="Myriad Pro" panose="020B0503030403020204" pitchFamily="34" charset="0"/>
                <a:cs typeface="Myriad Pro"/>
              </a:rPr>
              <a:t>EKG</a:t>
            </a:r>
          </a:p>
        </p:txBody>
      </p:sp>
      <p:pic>
        <p:nvPicPr>
          <p:cNvPr id="15" name="Picture 14" descr="map.png">
            <a:extLst>
              <a:ext uri="{FF2B5EF4-FFF2-40B4-BE49-F238E27FC236}">
                <a16:creationId xmlns:a16="http://schemas.microsoft.com/office/drawing/2014/main" xmlns="" id="{F1785B64-7A90-1443-8802-C935B89AD4C3}"/>
              </a:ext>
            </a:extLst>
          </p:cNvPr>
          <p:cNvPicPr>
            <a:picLocks noChangeAspect="1"/>
          </p:cNvPicPr>
          <p:nvPr/>
        </p:nvPicPr>
        <p:blipFill rotWithShape="1">
          <a:blip r:embed="rId3" cstate="print">
            <a:extLst>
              <a:ext uri="{28A0092B-C50C-407E-A947-70E740481C1C}">
                <a14:useLocalDpi xmlns:a14="http://schemas.microsoft.com/office/drawing/2010/main" xmlns="" val="0"/>
              </a:ext>
            </a:extLst>
          </a:blip>
          <a:srcRect l="33917" t="55614"/>
          <a:stretch/>
        </p:blipFill>
        <p:spPr>
          <a:xfrm rot="10800000">
            <a:off x="9072745" y="5226605"/>
            <a:ext cx="3112965" cy="1631393"/>
          </a:xfrm>
          <a:prstGeom prst="rect">
            <a:avLst/>
          </a:prstGeom>
        </p:spPr>
      </p:pic>
      <p:grpSp>
        <p:nvGrpSpPr>
          <p:cNvPr id="5" name="Group 4">
            <a:extLst>
              <a:ext uri="{FF2B5EF4-FFF2-40B4-BE49-F238E27FC236}">
                <a16:creationId xmlns:a16="http://schemas.microsoft.com/office/drawing/2014/main" xmlns="" id="{9D0DE2A7-D322-6F46-A140-7020D395F57C}"/>
              </a:ext>
            </a:extLst>
          </p:cNvPr>
          <p:cNvGrpSpPr/>
          <p:nvPr/>
        </p:nvGrpSpPr>
        <p:grpSpPr>
          <a:xfrm>
            <a:off x="1062570" y="1571612"/>
            <a:ext cx="5117176" cy="475065"/>
            <a:chOff x="626399" y="1818763"/>
            <a:chExt cx="5117176" cy="475065"/>
          </a:xfrm>
        </p:grpSpPr>
        <p:pic>
          <p:nvPicPr>
            <p:cNvPr id="16" name="Picture 15">
              <a:extLst>
                <a:ext uri="{FF2B5EF4-FFF2-40B4-BE49-F238E27FC236}">
                  <a16:creationId xmlns:a16="http://schemas.microsoft.com/office/drawing/2014/main" xmlns="" id="{DD08871D-0578-0F44-887B-03F2E1D41AA9}"/>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xmlns="" val="0"/>
                </a:ext>
              </a:extLst>
            </a:blip>
            <a:stretch>
              <a:fillRect/>
            </a:stretch>
          </p:blipFill>
          <p:spPr>
            <a:xfrm>
              <a:off x="626399" y="1818763"/>
              <a:ext cx="541416" cy="475065"/>
            </a:xfrm>
            <a:prstGeom prst="rect">
              <a:avLst/>
            </a:prstGeom>
          </p:spPr>
        </p:pic>
        <p:sp>
          <p:nvSpPr>
            <p:cNvPr id="4" name="Rectangle 3">
              <a:extLst>
                <a:ext uri="{FF2B5EF4-FFF2-40B4-BE49-F238E27FC236}">
                  <a16:creationId xmlns:a16="http://schemas.microsoft.com/office/drawing/2014/main" xmlns="" id="{490A0F3A-78C0-D446-9765-0FCC107B9087}"/>
                </a:ext>
              </a:extLst>
            </p:cNvPr>
            <p:cNvSpPr/>
            <p:nvPr/>
          </p:nvSpPr>
          <p:spPr>
            <a:xfrm>
              <a:off x="1198498" y="1825463"/>
              <a:ext cx="4545077" cy="461665"/>
            </a:xfrm>
            <a:prstGeom prst="rect">
              <a:avLst/>
            </a:prstGeom>
          </p:spPr>
          <p:txBody>
            <a:bodyPr wrap="square" anchor="ctr">
              <a:spAutoFit/>
            </a:bodyPr>
            <a:lstStyle/>
            <a:p>
              <a:r>
                <a:rPr lang="en-US" sz="2400" dirty="0"/>
                <a:t>Description </a:t>
              </a:r>
            </a:p>
          </p:txBody>
        </p:sp>
      </p:grpSp>
      <p:grpSp>
        <p:nvGrpSpPr>
          <p:cNvPr id="17" name="Group 16">
            <a:extLst>
              <a:ext uri="{FF2B5EF4-FFF2-40B4-BE49-F238E27FC236}">
                <a16:creationId xmlns:a16="http://schemas.microsoft.com/office/drawing/2014/main" xmlns="" id="{35A3CC9F-757D-B242-B5B4-1DA4804FBCCF}"/>
              </a:ext>
            </a:extLst>
          </p:cNvPr>
          <p:cNvGrpSpPr/>
          <p:nvPr/>
        </p:nvGrpSpPr>
        <p:grpSpPr>
          <a:xfrm>
            <a:off x="1062570" y="2245010"/>
            <a:ext cx="5117176" cy="475065"/>
            <a:chOff x="626399" y="1818763"/>
            <a:chExt cx="5117176" cy="475065"/>
          </a:xfrm>
        </p:grpSpPr>
        <p:pic>
          <p:nvPicPr>
            <p:cNvPr id="18" name="Picture 17">
              <a:extLst>
                <a:ext uri="{FF2B5EF4-FFF2-40B4-BE49-F238E27FC236}">
                  <a16:creationId xmlns:a16="http://schemas.microsoft.com/office/drawing/2014/main" xmlns="" id="{B06B4644-C310-AF40-85DC-E94E6F7A23A6}"/>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xmlns="" val="0"/>
                </a:ext>
              </a:extLst>
            </a:blip>
            <a:stretch>
              <a:fillRect/>
            </a:stretch>
          </p:blipFill>
          <p:spPr>
            <a:xfrm>
              <a:off x="626399" y="1818763"/>
              <a:ext cx="541416" cy="475065"/>
            </a:xfrm>
            <a:prstGeom prst="rect">
              <a:avLst/>
            </a:prstGeom>
          </p:spPr>
        </p:pic>
        <p:sp>
          <p:nvSpPr>
            <p:cNvPr id="19" name="Rectangle 18">
              <a:extLst>
                <a:ext uri="{FF2B5EF4-FFF2-40B4-BE49-F238E27FC236}">
                  <a16:creationId xmlns:a16="http://schemas.microsoft.com/office/drawing/2014/main" xmlns="" id="{5F8EB4A0-8756-2844-A5B8-FE37F34F972C}"/>
                </a:ext>
              </a:extLst>
            </p:cNvPr>
            <p:cNvSpPr/>
            <p:nvPr/>
          </p:nvSpPr>
          <p:spPr>
            <a:xfrm>
              <a:off x="1198498" y="1825463"/>
              <a:ext cx="4545077" cy="461665"/>
            </a:xfrm>
            <a:prstGeom prst="rect">
              <a:avLst/>
            </a:prstGeom>
          </p:spPr>
          <p:txBody>
            <a:bodyPr wrap="square" anchor="ctr">
              <a:spAutoFit/>
            </a:bodyPr>
            <a:lstStyle/>
            <a:p>
              <a:r>
                <a:rPr lang="en-US" sz="2400" dirty="0"/>
                <a:t>Learning Objective </a:t>
              </a:r>
            </a:p>
          </p:txBody>
        </p:sp>
      </p:grpSp>
      <p:grpSp>
        <p:nvGrpSpPr>
          <p:cNvPr id="20" name="Group 19">
            <a:extLst>
              <a:ext uri="{FF2B5EF4-FFF2-40B4-BE49-F238E27FC236}">
                <a16:creationId xmlns:a16="http://schemas.microsoft.com/office/drawing/2014/main" xmlns="" id="{9AFC18AD-ECF0-EB43-B40A-B42D31467E16}"/>
              </a:ext>
            </a:extLst>
          </p:cNvPr>
          <p:cNvGrpSpPr/>
          <p:nvPr/>
        </p:nvGrpSpPr>
        <p:grpSpPr>
          <a:xfrm>
            <a:off x="1062570" y="2918408"/>
            <a:ext cx="5117176" cy="475065"/>
            <a:chOff x="626399" y="1818763"/>
            <a:chExt cx="5117176" cy="475065"/>
          </a:xfrm>
        </p:grpSpPr>
        <p:pic>
          <p:nvPicPr>
            <p:cNvPr id="21" name="Picture 20">
              <a:extLst>
                <a:ext uri="{FF2B5EF4-FFF2-40B4-BE49-F238E27FC236}">
                  <a16:creationId xmlns:a16="http://schemas.microsoft.com/office/drawing/2014/main" xmlns="" id="{C64BD234-AA08-824E-A802-6DA6C6E09BE0}"/>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xmlns="" val="0"/>
                </a:ext>
              </a:extLst>
            </a:blip>
            <a:stretch>
              <a:fillRect/>
            </a:stretch>
          </p:blipFill>
          <p:spPr>
            <a:xfrm>
              <a:off x="626399" y="1818763"/>
              <a:ext cx="541416" cy="475065"/>
            </a:xfrm>
            <a:prstGeom prst="rect">
              <a:avLst/>
            </a:prstGeom>
          </p:spPr>
        </p:pic>
        <p:sp>
          <p:nvSpPr>
            <p:cNvPr id="22" name="Rectangle 21">
              <a:extLst>
                <a:ext uri="{FF2B5EF4-FFF2-40B4-BE49-F238E27FC236}">
                  <a16:creationId xmlns:a16="http://schemas.microsoft.com/office/drawing/2014/main" xmlns="" id="{064A60B2-8F0C-534D-BA74-769DBF8637B8}"/>
                </a:ext>
              </a:extLst>
            </p:cNvPr>
            <p:cNvSpPr/>
            <p:nvPr/>
          </p:nvSpPr>
          <p:spPr>
            <a:xfrm>
              <a:off x="1198498" y="1825463"/>
              <a:ext cx="4545077" cy="461665"/>
            </a:xfrm>
            <a:prstGeom prst="rect">
              <a:avLst/>
            </a:prstGeom>
          </p:spPr>
          <p:txBody>
            <a:bodyPr wrap="square" anchor="ctr">
              <a:spAutoFit/>
            </a:bodyPr>
            <a:lstStyle/>
            <a:p>
              <a:r>
                <a:rPr lang="en-US" sz="2400" dirty="0"/>
                <a:t>Learning Outcome  </a:t>
              </a:r>
            </a:p>
          </p:txBody>
        </p:sp>
      </p:grpSp>
      <p:grpSp>
        <p:nvGrpSpPr>
          <p:cNvPr id="23" name="Group 22">
            <a:extLst>
              <a:ext uri="{FF2B5EF4-FFF2-40B4-BE49-F238E27FC236}">
                <a16:creationId xmlns:a16="http://schemas.microsoft.com/office/drawing/2014/main" xmlns="" id="{E3ABAA47-D165-F048-AB77-07956DF9D867}"/>
              </a:ext>
            </a:extLst>
          </p:cNvPr>
          <p:cNvGrpSpPr/>
          <p:nvPr/>
        </p:nvGrpSpPr>
        <p:grpSpPr>
          <a:xfrm>
            <a:off x="1062570" y="3591806"/>
            <a:ext cx="5117176" cy="475065"/>
            <a:chOff x="626399" y="1818763"/>
            <a:chExt cx="5117176" cy="475065"/>
          </a:xfrm>
        </p:grpSpPr>
        <p:pic>
          <p:nvPicPr>
            <p:cNvPr id="24" name="Picture 23">
              <a:extLst>
                <a:ext uri="{FF2B5EF4-FFF2-40B4-BE49-F238E27FC236}">
                  <a16:creationId xmlns:a16="http://schemas.microsoft.com/office/drawing/2014/main" xmlns="" id="{352EBE68-02BF-FC49-833A-AA357DAE748B}"/>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xmlns="" val="0"/>
                </a:ext>
              </a:extLst>
            </a:blip>
            <a:stretch>
              <a:fillRect/>
            </a:stretch>
          </p:blipFill>
          <p:spPr>
            <a:xfrm>
              <a:off x="626399" y="1818763"/>
              <a:ext cx="541416" cy="475065"/>
            </a:xfrm>
            <a:prstGeom prst="rect">
              <a:avLst/>
            </a:prstGeom>
          </p:spPr>
        </p:pic>
        <p:sp>
          <p:nvSpPr>
            <p:cNvPr id="25" name="Rectangle 24">
              <a:extLst>
                <a:ext uri="{FF2B5EF4-FFF2-40B4-BE49-F238E27FC236}">
                  <a16:creationId xmlns:a16="http://schemas.microsoft.com/office/drawing/2014/main" xmlns="" id="{316FFDAB-AB83-E249-B559-B2EB83863F89}"/>
                </a:ext>
              </a:extLst>
            </p:cNvPr>
            <p:cNvSpPr/>
            <p:nvPr/>
          </p:nvSpPr>
          <p:spPr>
            <a:xfrm>
              <a:off x="1198498" y="1825463"/>
              <a:ext cx="4545077" cy="461665"/>
            </a:xfrm>
            <a:prstGeom prst="rect">
              <a:avLst/>
            </a:prstGeom>
          </p:spPr>
          <p:txBody>
            <a:bodyPr wrap="square" anchor="ctr">
              <a:spAutoFit/>
            </a:bodyPr>
            <a:lstStyle/>
            <a:p>
              <a:r>
                <a:rPr lang="en-US" sz="2400" dirty="0"/>
                <a:t>Prepare  </a:t>
              </a:r>
            </a:p>
          </p:txBody>
        </p:sp>
      </p:grpSp>
      <p:grpSp>
        <p:nvGrpSpPr>
          <p:cNvPr id="26" name="Group 25">
            <a:extLst>
              <a:ext uri="{FF2B5EF4-FFF2-40B4-BE49-F238E27FC236}">
                <a16:creationId xmlns:a16="http://schemas.microsoft.com/office/drawing/2014/main" xmlns="" id="{507F912F-C0C2-F34F-B63B-A0E14C450590}"/>
              </a:ext>
            </a:extLst>
          </p:cNvPr>
          <p:cNvGrpSpPr/>
          <p:nvPr/>
        </p:nvGrpSpPr>
        <p:grpSpPr>
          <a:xfrm>
            <a:off x="1062570" y="4265204"/>
            <a:ext cx="5117176" cy="475065"/>
            <a:chOff x="626399" y="1818763"/>
            <a:chExt cx="5117176" cy="475065"/>
          </a:xfrm>
        </p:grpSpPr>
        <p:pic>
          <p:nvPicPr>
            <p:cNvPr id="27" name="Picture 26">
              <a:extLst>
                <a:ext uri="{FF2B5EF4-FFF2-40B4-BE49-F238E27FC236}">
                  <a16:creationId xmlns:a16="http://schemas.microsoft.com/office/drawing/2014/main" xmlns="" id="{343859FE-10A3-BB42-B8BE-5A0F595948B4}"/>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xmlns="" val="0"/>
                </a:ext>
              </a:extLst>
            </a:blip>
            <a:stretch>
              <a:fillRect/>
            </a:stretch>
          </p:blipFill>
          <p:spPr>
            <a:xfrm>
              <a:off x="626399" y="1818763"/>
              <a:ext cx="541416" cy="475065"/>
            </a:xfrm>
            <a:prstGeom prst="rect">
              <a:avLst/>
            </a:prstGeom>
          </p:spPr>
        </p:pic>
        <p:sp>
          <p:nvSpPr>
            <p:cNvPr id="28" name="Rectangle 27">
              <a:extLst>
                <a:ext uri="{FF2B5EF4-FFF2-40B4-BE49-F238E27FC236}">
                  <a16:creationId xmlns:a16="http://schemas.microsoft.com/office/drawing/2014/main" xmlns="" id="{4A9D2201-7DC9-5743-A84A-A56CB8EBF27B}"/>
                </a:ext>
              </a:extLst>
            </p:cNvPr>
            <p:cNvSpPr/>
            <p:nvPr/>
          </p:nvSpPr>
          <p:spPr>
            <a:xfrm>
              <a:off x="1198498" y="1825463"/>
              <a:ext cx="4545077" cy="461665"/>
            </a:xfrm>
            <a:prstGeom prst="rect">
              <a:avLst/>
            </a:prstGeom>
          </p:spPr>
          <p:txBody>
            <a:bodyPr wrap="square" anchor="ctr">
              <a:spAutoFit/>
            </a:bodyPr>
            <a:lstStyle/>
            <a:p>
              <a:r>
                <a:rPr lang="en-US" sz="2400" dirty="0"/>
                <a:t>Advanced Topics  </a:t>
              </a:r>
            </a:p>
          </p:txBody>
        </p:sp>
      </p:grpSp>
      <p:grpSp>
        <p:nvGrpSpPr>
          <p:cNvPr id="29" name="Group 28">
            <a:extLst>
              <a:ext uri="{FF2B5EF4-FFF2-40B4-BE49-F238E27FC236}">
                <a16:creationId xmlns:a16="http://schemas.microsoft.com/office/drawing/2014/main" xmlns="" id="{94EC001B-32C6-514C-9D40-725671CF1B51}"/>
              </a:ext>
            </a:extLst>
          </p:cNvPr>
          <p:cNvGrpSpPr/>
          <p:nvPr/>
        </p:nvGrpSpPr>
        <p:grpSpPr>
          <a:xfrm>
            <a:off x="1055440" y="4938602"/>
            <a:ext cx="5117176" cy="475065"/>
            <a:chOff x="626399" y="1818763"/>
            <a:chExt cx="5117176" cy="475065"/>
          </a:xfrm>
        </p:grpSpPr>
        <p:pic>
          <p:nvPicPr>
            <p:cNvPr id="30" name="Picture 29">
              <a:extLst>
                <a:ext uri="{FF2B5EF4-FFF2-40B4-BE49-F238E27FC236}">
                  <a16:creationId xmlns:a16="http://schemas.microsoft.com/office/drawing/2014/main" xmlns="" id="{927B4583-958E-A64B-866A-31B94F0DD281}"/>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xmlns="" val="0"/>
                </a:ext>
              </a:extLst>
            </a:blip>
            <a:stretch>
              <a:fillRect/>
            </a:stretch>
          </p:blipFill>
          <p:spPr>
            <a:xfrm>
              <a:off x="626399" y="1818763"/>
              <a:ext cx="541416" cy="475065"/>
            </a:xfrm>
            <a:prstGeom prst="rect">
              <a:avLst/>
            </a:prstGeom>
          </p:spPr>
        </p:pic>
        <p:sp>
          <p:nvSpPr>
            <p:cNvPr id="31" name="Rectangle 30">
              <a:extLst>
                <a:ext uri="{FF2B5EF4-FFF2-40B4-BE49-F238E27FC236}">
                  <a16:creationId xmlns:a16="http://schemas.microsoft.com/office/drawing/2014/main" xmlns="" id="{652BDE23-4E14-B747-805E-1ECA264C5FC3}"/>
                </a:ext>
              </a:extLst>
            </p:cNvPr>
            <p:cNvSpPr/>
            <p:nvPr/>
          </p:nvSpPr>
          <p:spPr>
            <a:xfrm>
              <a:off x="1198498" y="1825463"/>
              <a:ext cx="4545077" cy="461665"/>
            </a:xfrm>
            <a:prstGeom prst="rect">
              <a:avLst/>
            </a:prstGeom>
          </p:spPr>
          <p:txBody>
            <a:bodyPr wrap="square" anchor="ctr">
              <a:spAutoFit/>
            </a:bodyPr>
            <a:lstStyle/>
            <a:p>
              <a:r>
                <a:rPr lang="en-US" sz="2400" dirty="0"/>
                <a:t>Applications  </a:t>
              </a:r>
            </a:p>
          </p:txBody>
        </p:sp>
      </p:grpSp>
      <p:grpSp>
        <p:nvGrpSpPr>
          <p:cNvPr id="32" name="Group 31">
            <a:extLst>
              <a:ext uri="{FF2B5EF4-FFF2-40B4-BE49-F238E27FC236}">
                <a16:creationId xmlns:a16="http://schemas.microsoft.com/office/drawing/2014/main" xmlns="" id="{A6FBAE14-2982-C14F-9036-642D2C0A1088}"/>
              </a:ext>
            </a:extLst>
          </p:cNvPr>
          <p:cNvGrpSpPr/>
          <p:nvPr/>
        </p:nvGrpSpPr>
        <p:grpSpPr>
          <a:xfrm>
            <a:off x="1062570" y="5612000"/>
            <a:ext cx="5117176" cy="475065"/>
            <a:chOff x="626399" y="1818763"/>
            <a:chExt cx="5117176" cy="475065"/>
          </a:xfrm>
        </p:grpSpPr>
        <p:pic>
          <p:nvPicPr>
            <p:cNvPr id="33" name="Picture 32">
              <a:extLst>
                <a:ext uri="{FF2B5EF4-FFF2-40B4-BE49-F238E27FC236}">
                  <a16:creationId xmlns:a16="http://schemas.microsoft.com/office/drawing/2014/main" xmlns="" id="{6D29C867-CFEA-CB41-8EDE-B5161A97A1E9}"/>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xmlns="" val="0"/>
                </a:ext>
              </a:extLst>
            </a:blip>
            <a:stretch>
              <a:fillRect/>
            </a:stretch>
          </p:blipFill>
          <p:spPr>
            <a:xfrm>
              <a:off x="626399" y="1818763"/>
              <a:ext cx="541416" cy="475065"/>
            </a:xfrm>
            <a:prstGeom prst="rect">
              <a:avLst/>
            </a:prstGeom>
          </p:spPr>
        </p:pic>
        <p:sp>
          <p:nvSpPr>
            <p:cNvPr id="34" name="Rectangle 33">
              <a:extLst>
                <a:ext uri="{FF2B5EF4-FFF2-40B4-BE49-F238E27FC236}">
                  <a16:creationId xmlns:a16="http://schemas.microsoft.com/office/drawing/2014/main" xmlns="" id="{B0177CDA-1B5E-EF44-B4DE-A16C473CD82E}"/>
                </a:ext>
              </a:extLst>
            </p:cNvPr>
            <p:cNvSpPr/>
            <p:nvPr/>
          </p:nvSpPr>
          <p:spPr>
            <a:xfrm>
              <a:off x="1198498" y="1825463"/>
              <a:ext cx="4545077" cy="461665"/>
            </a:xfrm>
            <a:prstGeom prst="rect">
              <a:avLst/>
            </a:prstGeom>
          </p:spPr>
          <p:txBody>
            <a:bodyPr wrap="square" anchor="ctr">
              <a:spAutoFit/>
            </a:bodyPr>
            <a:lstStyle/>
            <a:p>
              <a:r>
                <a:rPr lang="en-US" sz="2400" dirty="0"/>
                <a:t>Related Topics  </a:t>
              </a:r>
            </a:p>
          </p:txBody>
        </p:sp>
      </p:grpSp>
      <p:pic>
        <p:nvPicPr>
          <p:cNvPr id="14" name="Picture 5">
            <a:extLst>
              <a:ext uri="{FF2B5EF4-FFF2-40B4-BE49-F238E27FC236}">
                <a16:creationId xmlns:a16="http://schemas.microsoft.com/office/drawing/2014/main" xmlns="" id="{C7A58FB4-B393-AD40-B9AD-A30C700025CC}"/>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10080625" y="168275"/>
            <a:ext cx="1908175" cy="671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35" name="Group 34">
            <a:extLst>
              <a:ext uri="{FF2B5EF4-FFF2-40B4-BE49-F238E27FC236}">
                <a16:creationId xmlns:a16="http://schemas.microsoft.com/office/drawing/2014/main" xmlns="" id="{A6FBAE14-2982-C14F-9036-642D2C0A1088}"/>
              </a:ext>
            </a:extLst>
          </p:cNvPr>
          <p:cNvGrpSpPr/>
          <p:nvPr/>
        </p:nvGrpSpPr>
        <p:grpSpPr>
          <a:xfrm>
            <a:off x="1050262" y="6286520"/>
            <a:ext cx="5117176" cy="475065"/>
            <a:chOff x="626399" y="1818763"/>
            <a:chExt cx="5117176" cy="475065"/>
          </a:xfrm>
        </p:grpSpPr>
        <p:pic>
          <p:nvPicPr>
            <p:cNvPr id="36" name="Picture 35">
              <a:extLst>
                <a:ext uri="{FF2B5EF4-FFF2-40B4-BE49-F238E27FC236}">
                  <a16:creationId xmlns:a16="http://schemas.microsoft.com/office/drawing/2014/main" xmlns="" id="{6D29C867-CFEA-CB41-8EDE-B5161A97A1E9}"/>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xmlns="" val="0"/>
                </a:ext>
              </a:extLst>
            </a:blip>
            <a:stretch>
              <a:fillRect/>
            </a:stretch>
          </p:blipFill>
          <p:spPr>
            <a:xfrm>
              <a:off x="626399" y="1818763"/>
              <a:ext cx="541416" cy="475065"/>
            </a:xfrm>
            <a:prstGeom prst="rect">
              <a:avLst/>
            </a:prstGeom>
          </p:spPr>
        </p:pic>
        <p:sp>
          <p:nvSpPr>
            <p:cNvPr id="37" name="Rectangle 36">
              <a:extLst>
                <a:ext uri="{FF2B5EF4-FFF2-40B4-BE49-F238E27FC236}">
                  <a16:creationId xmlns:a16="http://schemas.microsoft.com/office/drawing/2014/main" xmlns="" id="{B0177CDA-1B5E-EF44-B4DE-A16C473CD82E}"/>
                </a:ext>
              </a:extLst>
            </p:cNvPr>
            <p:cNvSpPr/>
            <p:nvPr/>
          </p:nvSpPr>
          <p:spPr>
            <a:xfrm>
              <a:off x="1198498" y="1825463"/>
              <a:ext cx="4545077" cy="461665"/>
            </a:xfrm>
            <a:prstGeom prst="rect">
              <a:avLst/>
            </a:prstGeom>
          </p:spPr>
          <p:txBody>
            <a:bodyPr wrap="square" anchor="ctr">
              <a:spAutoFit/>
            </a:bodyPr>
            <a:lstStyle/>
            <a:p>
              <a:r>
                <a:rPr lang="en-US" sz="2400" dirty="0"/>
                <a:t>Assessments </a:t>
              </a:r>
            </a:p>
          </p:txBody>
        </p:sp>
      </p:grpSp>
      <p:pic>
        <p:nvPicPr>
          <p:cNvPr id="2" name="Picture 1">
            <a:extLst>
              <a:ext uri="{FF2B5EF4-FFF2-40B4-BE49-F238E27FC236}">
                <a16:creationId xmlns:a16="http://schemas.microsoft.com/office/drawing/2014/main" xmlns="" id="{F44320AE-EC3B-461B-BC00-50FA6C7BE0A0}"/>
              </a:ext>
            </a:extLst>
          </p:cNvPr>
          <p:cNvPicPr>
            <a:picLocks noChangeAspect="1"/>
          </p:cNvPicPr>
          <p:nvPr/>
        </p:nvPicPr>
        <p:blipFill>
          <a:blip r:embed="rId6"/>
          <a:stretch>
            <a:fillRect/>
          </a:stretch>
        </p:blipFill>
        <p:spPr>
          <a:xfrm>
            <a:off x="5258919" y="2079428"/>
            <a:ext cx="4799157" cy="2687528"/>
          </a:xfrm>
          <a:prstGeom prst="rect">
            <a:avLst/>
          </a:prstGeom>
        </p:spPr>
      </p:pic>
      <p:sp>
        <p:nvSpPr>
          <p:cNvPr id="3" name="Rectangle 2">
            <a:extLst>
              <a:ext uri="{FF2B5EF4-FFF2-40B4-BE49-F238E27FC236}">
                <a16:creationId xmlns:a16="http://schemas.microsoft.com/office/drawing/2014/main" xmlns="" id="{73B4555C-C073-41B5-8D85-22D03A7BB87F}"/>
              </a:ext>
            </a:extLst>
          </p:cNvPr>
          <p:cNvSpPr/>
          <p:nvPr/>
        </p:nvSpPr>
        <p:spPr>
          <a:xfrm>
            <a:off x="4489855" y="4819594"/>
            <a:ext cx="6956904" cy="830997"/>
          </a:xfrm>
          <a:prstGeom prst="rect">
            <a:avLst/>
          </a:prstGeom>
        </p:spPr>
        <p:txBody>
          <a:bodyPr wrap="none">
            <a:spAutoFit/>
          </a:bodyPr>
          <a:lstStyle/>
          <a:p>
            <a:pPr algn="ctr"/>
            <a:r>
              <a:rPr lang="en-IN" sz="2400" b="1" dirty="0">
                <a:latin typeface="Myriad Pro" panose="020B0503030403020204" pitchFamily="34" charset="0"/>
                <a:cs typeface="Myriad Pro"/>
              </a:rPr>
              <a:t>Massachusetts Institute of Technology, Boston </a:t>
            </a:r>
          </a:p>
          <a:p>
            <a:pPr algn="ctr"/>
            <a:r>
              <a:rPr lang="en-IN" sz="2400" b="1" dirty="0">
                <a:latin typeface="Myriad Pro" panose="020B0503030403020204" pitchFamily="34" charset="0"/>
                <a:cs typeface="Myriad Pro"/>
              </a:rPr>
              <a:t>is a partner in building EKG </a:t>
            </a:r>
            <a:endParaRPr lang="en-US" sz="2400" dirty="0"/>
          </a:p>
        </p:txBody>
      </p:sp>
      <p:graphicFrame>
        <p:nvGraphicFramePr>
          <p:cNvPr id="38" name="Diagram 37">
            <a:extLst>
              <a:ext uri="{FF2B5EF4-FFF2-40B4-BE49-F238E27FC236}">
                <a16:creationId xmlns:a16="http://schemas.microsoft.com/office/drawing/2014/main" xmlns="" id="{0AFBEF0D-8A64-4B42-8ED3-7156106D6892}"/>
              </a:ext>
            </a:extLst>
          </p:cNvPr>
          <p:cNvGraphicFramePr/>
          <p:nvPr>
            <p:extLst>
              <p:ext uri="{D42A27DB-BD31-4B8C-83A1-F6EECF244321}">
                <p14:modId xmlns:p14="http://schemas.microsoft.com/office/powerpoint/2010/main" xmlns="" val="283531613"/>
              </p:ext>
            </p:extLst>
          </p:nvPr>
        </p:nvGraphicFramePr>
        <p:xfrm>
          <a:off x="4615043" y="5659670"/>
          <a:ext cx="6252840" cy="103005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xmlns="" val="194370781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8"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3">
            <a:extLst>
              <a:ext uri="{FF2B5EF4-FFF2-40B4-BE49-F238E27FC236}">
                <a16:creationId xmlns:a16="http://schemas.microsoft.com/office/drawing/2014/main" xmlns="" id="{DF1C9F94-E112-4B1C-90E2-3CCB09D4F813}"/>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190750" y="620713"/>
            <a:ext cx="10506075" cy="5876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a:extLst>
              <a:ext uri="{FF2B5EF4-FFF2-40B4-BE49-F238E27FC236}">
                <a16:creationId xmlns:a16="http://schemas.microsoft.com/office/drawing/2014/main" xmlns="" id="{84A1A380-5360-4A48-81B6-5C6816BD87A6}"/>
              </a:ext>
            </a:extLst>
          </p:cNvPr>
          <p:cNvSpPr txBox="1"/>
          <p:nvPr/>
        </p:nvSpPr>
        <p:spPr>
          <a:xfrm>
            <a:off x="190500" y="5408613"/>
            <a:ext cx="3330575" cy="1533525"/>
          </a:xfrm>
          <a:prstGeom prst="rect">
            <a:avLst/>
          </a:prstGeom>
          <a:noFill/>
        </p:spPr>
        <p:txBody>
          <a:bodyPr>
            <a:spAutoFit/>
          </a:bodyPr>
          <a:lstStyle/>
          <a:p>
            <a:pPr eaLnBrk="1" fontAlgn="auto" hangingPunct="1">
              <a:lnSpc>
                <a:spcPct val="90000"/>
              </a:lnSpc>
              <a:spcBef>
                <a:spcPts val="1000"/>
              </a:spcBef>
              <a:spcAft>
                <a:spcPts val="0"/>
              </a:spcAft>
              <a:defRPr/>
            </a:pPr>
            <a:r>
              <a:rPr lang="en-IN" sz="2800" b="1" i="1" dirty="0">
                <a:solidFill>
                  <a:srgbClr val="0070C0"/>
                </a:solidFill>
                <a:latin typeface="+mj-lt"/>
              </a:rPr>
              <a:t>Learning activities and parameters mapped at Sub-topic Level</a:t>
            </a:r>
            <a:endParaRPr lang="en-IN" sz="2800" dirty="0">
              <a:solidFill>
                <a:prstClr val="black"/>
              </a:solidFill>
              <a:latin typeface="+mj-lt"/>
            </a:endParaRPr>
          </a:p>
          <a:p>
            <a:pPr eaLnBrk="1" fontAlgn="auto" hangingPunct="1">
              <a:spcBef>
                <a:spcPts val="0"/>
              </a:spcBef>
              <a:spcAft>
                <a:spcPts val="0"/>
              </a:spcAft>
              <a:defRPr/>
            </a:pPr>
            <a:endParaRPr lang="en-IN" dirty="0">
              <a:latin typeface="+mn-lt"/>
            </a:endParaRPr>
          </a:p>
        </p:txBody>
      </p:sp>
      <p:sp>
        <p:nvSpPr>
          <p:cNvPr id="32" name="Rectangle: Rounded Corners 31">
            <a:extLst>
              <a:ext uri="{FF2B5EF4-FFF2-40B4-BE49-F238E27FC236}">
                <a16:creationId xmlns:a16="http://schemas.microsoft.com/office/drawing/2014/main" xmlns="" id="{321E1539-FD9F-4CD7-A7E5-BC813B8BB9CC}"/>
              </a:ext>
            </a:extLst>
          </p:cNvPr>
          <p:cNvSpPr/>
          <p:nvPr/>
        </p:nvSpPr>
        <p:spPr>
          <a:xfrm rot="19145961">
            <a:off x="8143377" y="1757131"/>
            <a:ext cx="1529195" cy="309602"/>
          </a:xfrm>
          <a:prstGeom prst="roundRect">
            <a:avLst>
              <a:gd name="adj" fmla="val 50000"/>
            </a:avLst>
          </a:prstGeom>
          <a:noFill/>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a:p>
        </p:txBody>
      </p:sp>
      <p:pic>
        <p:nvPicPr>
          <p:cNvPr id="16391" name="Picture 8">
            <a:extLst>
              <a:ext uri="{FF2B5EF4-FFF2-40B4-BE49-F238E27FC236}">
                <a16:creationId xmlns:a16="http://schemas.microsoft.com/office/drawing/2014/main" xmlns="" id="{5252F14E-3BDC-478E-B84F-8E8CCDC8D744}"/>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080625" y="168275"/>
            <a:ext cx="1908175" cy="671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1" name="Oval 30">
            <a:extLst>
              <a:ext uri="{FF2B5EF4-FFF2-40B4-BE49-F238E27FC236}">
                <a16:creationId xmlns:a16="http://schemas.microsoft.com/office/drawing/2014/main" xmlns="" id="{0BDDE428-7709-4B3D-BAD6-84B4392DF019}"/>
              </a:ext>
            </a:extLst>
          </p:cNvPr>
          <p:cNvSpPr/>
          <p:nvPr/>
        </p:nvSpPr>
        <p:spPr>
          <a:xfrm>
            <a:off x="7369927" y="3676908"/>
            <a:ext cx="1135619" cy="1100775"/>
          </a:xfrm>
          <a:prstGeom prst="ellipse">
            <a:avLst/>
          </a:prstGeom>
          <a:noFill/>
          <a:ln>
            <a:solidFill>
              <a:schemeClr val="accent1">
                <a:lumMod val="75000"/>
              </a:schemeClr>
            </a:solidFill>
          </a:ln>
          <a:effectLst>
            <a:glow rad="228600">
              <a:schemeClr val="accent5">
                <a:satMod val="175000"/>
                <a:alpha val="40000"/>
              </a:schemeClr>
            </a:glow>
          </a:effectLst>
          <a:scene3d>
            <a:camera prst="obliqueTopLeft"/>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dirty="0"/>
          </a:p>
        </p:txBody>
      </p:sp>
      <p:sp>
        <p:nvSpPr>
          <p:cNvPr id="30" name="Oval 29">
            <a:extLst>
              <a:ext uri="{FF2B5EF4-FFF2-40B4-BE49-F238E27FC236}">
                <a16:creationId xmlns:a16="http://schemas.microsoft.com/office/drawing/2014/main" xmlns="" id="{9AA94D52-845C-4F1B-809D-96CF6CB3327E}"/>
              </a:ext>
            </a:extLst>
          </p:cNvPr>
          <p:cNvSpPr/>
          <p:nvPr/>
        </p:nvSpPr>
        <p:spPr>
          <a:xfrm>
            <a:off x="7592979" y="2465390"/>
            <a:ext cx="689516" cy="758256"/>
          </a:xfrm>
          <a:prstGeom prst="ellipse">
            <a:avLst/>
          </a:prstGeom>
          <a:noFill/>
          <a:ln>
            <a:solidFill>
              <a:schemeClr val="accent1">
                <a:lumMod val="75000"/>
              </a:schemeClr>
            </a:solidFill>
          </a:ln>
          <a:effectLst>
            <a:glow rad="228600">
              <a:schemeClr val="accent5">
                <a:satMod val="175000"/>
                <a:alpha val="40000"/>
              </a:schemeClr>
            </a:glow>
          </a:effectLst>
          <a:scene3d>
            <a:camera prst="obliqueTopLeft"/>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dirty="0"/>
          </a:p>
        </p:txBody>
      </p:sp>
      <p:graphicFrame>
        <p:nvGraphicFramePr>
          <p:cNvPr id="10" name="Diagram 9">
            <a:extLst>
              <a:ext uri="{FF2B5EF4-FFF2-40B4-BE49-F238E27FC236}">
                <a16:creationId xmlns:a16="http://schemas.microsoft.com/office/drawing/2014/main" xmlns="" id="{B36EFDE7-C3CE-48F4-A326-79D0E3A139A6}"/>
              </a:ext>
            </a:extLst>
          </p:cNvPr>
          <p:cNvGraphicFramePr/>
          <p:nvPr/>
        </p:nvGraphicFramePr>
        <p:xfrm>
          <a:off x="-1909323" y="538340"/>
          <a:ext cx="6524388" cy="46478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Picture 8" descr="map.png">
            <a:extLst>
              <a:ext uri="{FF2B5EF4-FFF2-40B4-BE49-F238E27FC236}">
                <a16:creationId xmlns:a16="http://schemas.microsoft.com/office/drawing/2014/main" xmlns="" id="{52CE74AB-A90B-4384-856F-3D0301DD1CFF}"/>
              </a:ext>
            </a:extLst>
          </p:cNvPr>
          <p:cNvPicPr>
            <a:picLocks noChangeAspect="1"/>
          </p:cNvPicPr>
          <p:nvPr/>
        </p:nvPicPr>
        <p:blipFill rotWithShape="1">
          <a:blip r:embed="rId8" cstate="print">
            <a:extLst>
              <a:ext uri="{28A0092B-C50C-407E-A947-70E740481C1C}">
                <a14:useLocalDpi xmlns:a14="http://schemas.microsoft.com/office/drawing/2010/main" xmlns="" val="0"/>
              </a:ext>
            </a:extLst>
          </a:blip>
          <a:srcRect l="33917" t="55614"/>
          <a:stretch/>
        </p:blipFill>
        <p:spPr>
          <a:xfrm rot="10800000">
            <a:off x="9072745" y="5226605"/>
            <a:ext cx="3112965" cy="163139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5">
            <a:extLst>
              <a:ext uri="{FF2B5EF4-FFF2-40B4-BE49-F238E27FC236}">
                <a16:creationId xmlns:a16="http://schemas.microsoft.com/office/drawing/2014/main" xmlns="" id="{58F83D71-1C65-394A-A38A-00592D26F0F0}"/>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10080625" y="168275"/>
            <a:ext cx="1908175" cy="671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descr="map.png">
            <a:extLst>
              <a:ext uri="{FF2B5EF4-FFF2-40B4-BE49-F238E27FC236}">
                <a16:creationId xmlns:a16="http://schemas.microsoft.com/office/drawing/2014/main" xmlns="" id="{D2A7044F-AAD7-534C-ADBE-9F1D12572037}"/>
              </a:ext>
            </a:extLst>
          </p:cNvPr>
          <p:cNvPicPr>
            <a:picLocks noChangeAspect="1"/>
          </p:cNvPicPr>
          <p:nvPr/>
        </p:nvPicPr>
        <p:blipFill rotWithShape="1">
          <a:blip r:embed="rId4" cstate="print">
            <a:extLst>
              <a:ext uri="{28A0092B-C50C-407E-A947-70E740481C1C}">
                <a14:useLocalDpi xmlns:a14="http://schemas.microsoft.com/office/drawing/2010/main" xmlns="" val="0"/>
              </a:ext>
            </a:extLst>
          </a:blip>
          <a:srcRect l="33917" t="55614"/>
          <a:stretch/>
        </p:blipFill>
        <p:spPr>
          <a:xfrm rot="10800000">
            <a:off x="9072745" y="5226605"/>
            <a:ext cx="3112965" cy="1631393"/>
          </a:xfrm>
          <a:prstGeom prst="rect">
            <a:avLst/>
          </a:prstGeom>
        </p:spPr>
      </p:pic>
      <p:sp>
        <p:nvSpPr>
          <p:cNvPr id="14" name="Title 1">
            <a:extLst>
              <a:ext uri="{FF2B5EF4-FFF2-40B4-BE49-F238E27FC236}">
                <a16:creationId xmlns:a16="http://schemas.microsoft.com/office/drawing/2014/main" xmlns="" id="{5DA75064-A9D9-FC46-B23B-01DC6C8139B3}"/>
              </a:ext>
            </a:extLst>
          </p:cNvPr>
          <p:cNvSpPr txBox="1">
            <a:spLocks noChangeArrowheads="1"/>
          </p:cNvSpPr>
          <p:nvPr/>
        </p:nvSpPr>
        <p:spPr>
          <a:xfrm>
            <a:off x="270912" y="293352"/>
            <a:ext cx="8921432" cy="1325563"/>
          </a:xfrm>
          <a:prstGeom prst="rect">
            <a:avLst/>
          </a:prstGeom>
        </p:spPr>
        <p:txBody>
          <a:bodyPr anchor="ct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eaLnBrk="1" hangingPunct="1"/>
            <a:r>
              <a:rPr lang="en-IN" altLang="en-US" sz="3600" b="1" dirty="0"/>
              <a:t>Customize EKG as per your Curriculum</a:t>
            </a:r>
            <a:r>
              <a:rPr lang="en-IN" altLang="en-US" sz="4000" dirty="0">
                <a:latin typeface="Myriad Pro" panose="020B0503030403020204" pitchFamily="34" charset="0"/>
                <a:cs typeface="Myriad Pro"/>
              </a:rPr>
              <a:t> </a:t>
            </a:r>
          </a:p>
        </p:txBody>
      </p:sp>
      <p:sp>
        <p:nvSpPr>
          <p:cNvPr id="35" name="Title 1">
            <a:extLst>
              <a:ext uri="{FF2B5EF4-FFF2-40B4-BE49-F238E27FC236}">
                <a16:creationId xmlns:a16="http://schemas.microsoft.com/office/drawing/2014/main" xmlns="" id="{7F0D5F42-0CCF-544B-9BB5-18B4973F7B4A}"/>
              </a:ext>
            </a:extLst>
          </p:cNvPr>
          <p:cNvSpPr>
            <a:spLocks noGrp="1" noChangeArrowheads="1"/>
          </p:cNvSpPr>
          <p:nvPr>
            <p:ph type="title"/>
          </p:nvPr>
        </p:nvSpPr>
        <p:spPr>
          <a:xfrm>
            <a:off x="6095999" y="1618915"/>
            <a:ext cx="6089711" cy="4597346"/>
          </a:xfrm>
        </p:spPr>
        <p:txBody>
          <a:bodyPr/>
          <a:lstStyle/>
          <a:p>
            <a:pPr eaLnBrk="1" hangingPunct="1"/>
            <a:r>
              <a:rPr lang="en-IN" sz="2000" dirty="0">
                <a:latin typeface="Myriad Pro" panose="020B0503030403020204" pitchFamily="34" charset="0"/>
                <a:cs typeface="Myriad Pro"/>
              </a:rPr>
              <a:t>Customize the </a:t>
            </a:r>
            <a:r>
              <a:rPr lang="en-IN" sz="2400" b="1" i="1" dirty="0">
                <a:solidFill>
                  <a:schemeClr val="accent1"/>
                </a:solidFill>
                <a:ea typeface="+mn-ea"/>
                <a:cs typeface="+mn-cs"/>
              </a:rPr>
              <a:t>EKG as per your curriculum </a:t>
            </a:r>
            <a:r>
              <a:rPr lang="en-IN" sz="2000" dirty="0">
                <a:latin typeface="Myriad Pro" panose="020B0503030403020204" pitchFamily="34" charset="0"/>
                <a:cs typeface="Myriad Pro"/>
              </a:rPr>
              <a:t/>
            </a:r>
            <a:br>
              <a:rPr lang="en-IN" sz="2000" dirty="0">
                <a:latin typeface="Myriad Pro" panose="020B0503030403020204" pitchFamily="34" charset="0"/>
                <a:cs typeface="Myriad Pro"/>
              </a:rPr>
            </a:br>
            <a:r>
              <a:rPr lang="en-IN" sz="2000" dirty="0">
                <a:latin typeface="Myriad Pro" panose="020B0503030403020204" pitchFamily="34" charset="0"/>
                <a:cs typeface="Myriad Pro"/>
              </a:rPr>
              <a:t/>
            </a:r>
            <a:br>
              <a:rPr lang="en-IN" sz="2000" dirty="0">
                <a:latin typeface="Myriad Pro" panose="020B0503030403020204" pitchFamily="34" charset="0"/>
                <a:cs typeface="Myriad Pro"/>
              </a:rPr>
            </a:br>
            <a:r>
              <a:rPr lang="en-IN" sz="2000" dirty="0">
                <a:latin typeface="Myriad Pro" panose="020B0503030403020204" pitchFamily="34" charset="0"/>
                <a:ea typeface="+mn-ea"/>
                <a:cs typeface="Myriad Pro"/>
              </a:rPr>
              <a:t>EKG benefits across the university from day 1</a:t>
            </a:r>
            <a:br>
              <a:rPr lang="en-IN" sz="2000" dirty="0">
                <a:latin typeface="Myriad Pro" panose="020B0503030403020204" pitchFamily="34" charset="0"/>
                <a:ea typeface="+mn-ea"/>
                <a:cs typeface="Myriad Pro"/>
              </a:rPr>
            </a:br>
            <a:r>
              <a:rPr lang="en-IN" sz="2000" dirty="0">
                <a:latin typeface="Myriad Pro" panose="020B0503030403020204" pitchFamily="34" charset="0"/>
                <a:ea typeface="+mn-ea"/>
                <a:cs typeface="Myriad Pro"/>
              </a:rPr>
              <a:t/>
            </a:r>
            <a:br>
              <a:rPr lang="en-IN" sz="2000" dirty="0">
                <a:latin typeface="Myriad Pro" panose="020B0503030403020204" pitchFamily="34" charset="0"/>
                <a:ea typeface="+mn-ea"/>
                <a:cs typeface="Myriad Pro"/>
              </a:rPr>
            </a:br>
            <a:r>
              <a:rPr lang="en-IN" sz="2000" dirty="0">
                <a:latin typeface="Myriad Pro" panose="020B0503030403020204" pitchFamily="34" charset="0"/>
                <a:ea typeface="+mn-ea"/>
                <a:cs typeface="Myriad Pro"/>
              </a:rPr>
              <a:t>Empowers the faculty &amp; Students towards </a:t>
            </a:r>
            <a:r>
              <a:rPr lang="en-IN" sz="2400" b="1" i="1" dirty="0">
                <a:solidFill>
                  <a:schemeClr val="accent1"/>
                </a:solidFill>
                <a:ea typeface="+mn-ea"/>
                <a:cs typeface="+mn-cs"/>
              </a:rPr>
              <a:t>better outcomes. </a:t>
            </a:r>
            <a:r>
              <a:rPr lang="en-IN" sz="2000" dirty="0">
                <a:latin typeface="Myriad Pro" panose="020B0503030403020204" pitchFamily="34" charset="0"/>
                <a:ea typeface="+mn-ea"/>
                <a:cs typeface="Myriad Pro"/>
              </a:rPr>
              <a:t/>
            </a:r>
            <a:br>
              <a:rPr lang="en-IN" sz="2000" dirty="0">
                <a:latin typeface="Myriad Pro" panose="020B0503030403020204" pitchFamily="34" charset="0"/>
                <a:ea typeface="+mn-ea"/>
                <a:cs typeface="Myriad Pro"/>
              </a:rPr>
            </a:br>
            <a:r>
              <a:rPr lang="en-IN" sz="2000" dirty="0">
                <a:latin typeface="Myriad Pro" panose="020B0503030403020204" pitchFamily="34" charset="0"/>
                <a:ea typeface="+mn-ea"/>
                <a:cs typeface="Myriad Pro"/>
              </a:rPr>
              <a:t/>
            </a:r>
            <a:br>
              <a:rPr lang="en-IN" sz="2000" dirty="0">
                <a:latin typeface="Myriad Pro" panose="020B0503030403020204" pitchFamily="34" charset="0"/>
                <a:ea typeface="+mn-ea"/>
                <a:cs typeface="Myriad Pro"/>
              </a:rPr>
            </a:br>
            <a:r>
              <a:rPr lang="en-IN" sz="2000" dirty="0">
                <a:latin typeface="Myriad Pro" panose="020B0503030403020204" pitchFamily="34" charset="0"/>
                <a:ea typeface="+mn-ea"/>
                <a:cs typeface="Myriad Pro"/>
              </a:rPr>
              <a:t>Create a scope of </a:t>
            </a:r>
            <a:r>
              <a:rPr lang="en-IN" sz="2400" b="1" i="1" dirty="0">
                <a:solidFill>
                  <a:schemeClr val="accent1"/>
                </a:solidFill>
                <a:ea typeface="+mn-ea"/>
                <a:cs typeface="+mn-cs"/>
              </a:rPr>
              <a:t>personalized learning within in the framework of your curriculum </a:t>
            </a:r>
            <a:r>
              <a:rPr lang="en-IN" sz="2000" dirty="0">
                <a:latin typeface="Myriad Pro" panose="020B0503030403020204" pitchFamily="34" charset="0"/>
                <a:ea typeface="+mn-ea"/>
                <a:cs typeface="Myriad Pro"/>
              </a:rPr>
              <a:t/>
            </a:r>
            <a:br>
              <a:rPr lang="en-IN" sz="2000" dirty="0">
                <a:latin typeface="Myriad Pro" panose="020B0503030403020204" pitchFamily="34" charset="0"/>
                <a:ea typeface="+mn-ea"/>
                <a:cs typeface="Myriad Pro"/>
              </a:rPr>
            </a:br>
            <a:r>
              <a:rPr lang="en-IN" sz="2000" dirty="0">
                <a:latin typeface="Myriad Pro" panose="020B0503030403020204" pitchFamily="34" charset="0"/>
                <a:ea typeface="+mn-ea"/>
                <a:cs typeface="Myriad Pro"/>
              </a:rPr>
              <a:t/>
            </a:r>
            <a:br>
              <a:rPr lang="en-IN" sz="2000" dirty="0">
                <a:latin typeface="Myriad Pro" panose="020B0503030403020204" pitchFamily="34" charset="0"/>
                <a:ea typeface="+mn-ea"/>
                <a:cs typeface="Myriad Pro"/>
              </a:rPr>
            </a:br>
            <a:r>
              <a:rPr lang="en-IN" sz="2000" dirty="0">
                <a:latin typeface="Myriad Pro" panose="020B0503030403020204" pitchFamily="34" charset="0"/>
                <a:ea typeface="+mn-ea"/>
                <a:cs typeface="Myriad Pro"/>
              </a:rPr>
              <a:t>Have a strong backbone for all </a:t>
            </a:r>
            <a:r>
              <a:rPr lang="en-IN" sz="2400" b="1" i="1" dirty="0">
                <a:solidFill>
                  <a:schemeClr val="accent1"/>
                </a:solidFill>
                <a:ea typeface="+mn-ea"/>
                <a:cs typeface="+mn-cs"/>
              </a:rPr>
              <a:t>learning innovations through EKG</a:t>
            </a:r>
            <a:br>
              <a:rPr lang="en-IN" sz="2400" b="1" i="1" dirty="0">
                <a:solidFill>
                  <a:schemeClr val="accent1"/>
                </a:solidFill>
                <a:ea typeface="+mn-ea"/>
                <a:cs typeface="+mn-cs"/>
              </a:rPr>
            </a:br>
            <a:r>
              <a:rPr lang="en-IN" sz="2000" dirty="0">
                <a:latin typeface="Myriad Pro" panose="020B0503030403020204" pitchFamily="34" charset="0"/>
                <a:ea typeface="+mn-ea"/>
                <a:cs typeface="Myriad Pro"/>
              </a:rPr>
              <a:t/>
            </a:r>
            <a:br>
              <a:rPr lang="en-IN" sz="2000" dirty="0">
                <a:latin typeface="Myriad Pro" panose="020B0503030403020204" pitchFamily="34" charset="0"/>
                <a:ea typeface="+mn-ea"/>
                <a:cs typeface="Myriad Pro"/>
              </a:rPr>
            </a:br>
            <a:endParaRPr lang="en-IN" altLang="en-US" sz="2000" dirty="0">
              <a:latin typeface="Myriad Pro" panose="020B0503030403020204" pitchFamily="34" charset="0"/>
              <a:ea typeface="+mn-ea"/>
              <a:cs typeface="Myriad Pro"/>
            </a:endParaRPr>
          </a:p>
        </p:txBody>
      </p:sp>
      <p:pic>
        <p:nvPicPr>
          <p:cNvPr id="29" name="Content Placeholder 4">
            <a:extLst>
              <a:ext uri="{FF2B5EF4-FFF2-40B4-BE49-F238E27FC236}">
                <a16:creationId xmlns:a16="http://schemas.microsoft.com/office/drawing/2014/main" xmlns="" id="{D5D9224A-76BD-4D30-A619-42C043DFD827}"/>
              </a:ext>
            </a:extLst>
          </p:cNvPr>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745513" y="2044730"/>
            <a:ext cx="7729538" cy="40591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53789791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41026</TotalTime>
  <Words>383</Words>
  <Application>Microsoft Office PowerPoint</Application>
  <PresentationFormat>Custom</PresentationFormat>
  <Paragraphs>92</Paragraphs>
  <Slides>13</Slides>
  <Notes>7</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Slide 1</vt:lpstr>
      <vt:lpstr>Slide 2</vt:lpstr>
      <vt:lpstr>Knowledge graphs</vt:lpstr>
      <vt:lpstr>Slide 4</vt:lpstr>
      <vt:lpstr>Necessity of EKG Framework</vt:lpstr>
      <vt:lpstr>Building Engineering Knowledge graph</vt:lpstr>
      <vt:lpstr>With multi-facets of learning, EKG becomes the base for all our future innovations in learning and student outcomes</vt:lpstr>
      <vt:lpstr>Slide 8</vt:lpstr>
      <vt:lpstr>Customize the EKG as per your curriculum   EKG benefits across the university from day 1  Empowers the faculty &amp; Students towards better outcomes.   Create a scope of personalized learning within in the framework of your curriculum   Have a strong backbone for all learning innovations through EKG  </vt:lpstr>
      <vt:lpstr>Making Learning Personalized </vt:lpstr>
      <vt:lpstr>Universities, Institutes, Departments or faculty will now have detailed learning analytics   Learning gaps can be analysed and addressed in realtime, thus by increasing the learning Outcomes.   Multiple KPI’s can be monitored LIVE. </vt:lpstr>
      <vt:lpstr>Slide 12</vt:lpstr>
      <vt:lpstr>Slide 13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Education Ecosystem</dc:title>
  <dc:creator>kashyap kompella</dc:creator>
  <cp:lastModifiedBy>Srikanth G</cp:lastModifiedBy>
  <cp:revision>320</cp:revision>
  <cp:lastPrinted>2019-05-24T09:17:21Z</cp:lastPrinted>
  <dcterms:created xsi:type="dcterms:W3CDTF">2019-04-21T12:00:23Z</dcterms:created>
  <dcterms:modified xsi:type="dcterms:W3CDTF">2019-10-22T07:19:55Z</dcterms:modified>
</cp:coreProperties>
</file>